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Appropriate pricing?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Are there enough people interested in this?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Would this be profitable?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Who else has already had this problem?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How would we get the glass recycled?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there a net energy gain from doing this?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Is this the best approach (e.g., relative to one bin for all)?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Relationship Id="rId4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0" y="1954225"/>
            <a:ext cx="5783400" cy="837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iRecycle Glass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0" y="2893525"/>
            <a:ext cx="5783400" cy="66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Filling a void for glass collection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1599425" y="737425"/>
            <a:ext cx="51183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H-GAC Regional Recycling Roundtable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February 23, 2017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5157150" y="3994650"/>
            <a:ext cx="2426700" cy="4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www.irecycle.glass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298112"/>
            <a:ext cx="4724400" cy="26574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grpSp>
        <p:nvGrpSpPr>
          <p:cNvPr id="72" name="Shape 72"/>
          <p:cNvGrpSpPr/>
          <p:nvPr/>
        </p:nvGrpSpPr>
        <p:grpSpPr>
          <a:xfrm>
            <a:off x="4036050" y="1630937"/>
            <a:ext cx="4743450" cy="3190875"/>
            <a:chOff x="4036050" y="1533162"/>
            <a:chExt cx="4743450" cy="3190875"/>
          </a:xfrm>
        </p:grpSpPr>
        <p:pic>
          <p:nvPicPr>
            <p:cNvPr id="73" name="Shape 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36050" y="1533162"/>
              <a:ext cx="4743450" cy="3190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Shape 74"/>
            <p:cNvSpPr/>
            <p:nvPr/>
          </p:nvSpPr>
          <p:spPr>
            <a:xfrm>
              <a:off x="4517375" y="1583825"/>
              <a:ext cx="834900" cy="1710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4517375" y="3234825"/>
              <a:ext cx="834900" cy="1710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/>
          <p:nvPr/>
        </p:nvSpPr>
        <p:spPr>
          <a:xfrm>
            <a:off x="924800" y="460850"/>
            <a:ext cx="978900" cy="17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864200" y="363050"/>
            <a:ext cx="8739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>
                <a:solidFill>
                  <a:srgbClr val="666666"/>
                </a:solidFill>
              </a:rPr>
              <a:t>Neighbor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428025" y="1591950"/>
            <a:ext cx="7155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666666"/>
                </a:solidFill>
              </a:rPr>
              <a:t>Neighbor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428025" y="3281325"/>
            <a:ext cx="7155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00">
                <a:solidFill>
                  <a:srgbClr val="666666"/>
                </a:solidFill>
              </a:rPr>
              <a:t>Neighbor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387900" y="1489825"/>
            <a:ext cx="23193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/>
              <a:t>Who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/>
              <a:t>What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/>
              <a:t>Where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/>
              <a:t>When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/>
              <a:t>Why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  <a:buChar char="-"/>
            </a:pPr>
            <a:r>
              <a:rPr lang="en"/>
              <a:t>How</a:t>
            </a:r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Market research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7200" y="1552244"/>
            <a:ext cx="4728150" cy="31344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037"/>
            <a:ext cx="8839201" cy="453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75" y="152400"/>
            <a:ext cx="3629026" cy="483870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1" y="152400"/>
            <a:ext cx="3629026" cy="483870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2862" y="152400"/>
            <a:ext cx="637828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(Almost) Year in Review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87900" y="1489825"/>
            <a:ext cx="43176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/>
              <a:t>Acquired over 650 customers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/>
              <a:t>Collected over 110,000 lbs. of glass</a:t>
            </a:r>
          </a:p>
          <a:p>
            <a:pPr indent="-228600" lvl="0" marL="4572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har char="-"/>
            </a:pPr>
            <a:r>
              <a:rPr lang="en"/>
              <a:t>Partnered with </a:t>
            </a:r>
            <a:r>
              <a:rPr lang="en"/>
              <a:t>Discovery Green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Char char="-"/>
            </a:pPr>
            <a:r>
              <a:rPr lang="en"/>
              <a:t>Raised $2,500 for Oak Forest Park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299" y="1489825"/>
            <a:ext cx="4133699" cy="288012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Why did this work?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625" y="1504874"/>
            <a:ext cx="6780748" cy="338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www.irecycle.glass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support@irecycle.glass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713-255-8374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7024" y="1390824"/>
            <a:ext cx="4822700" cy="3446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