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57" r:id="rId5"/>
    <p:sldId id="425" r:id="rId6"/>
    <p:sldId id="423" r:id="rId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83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ckinson, Jim" userId="4cf43750-38c5-4912-b1d9-f1b8213eec4e" providerId="ADAL" clId="{2AE304ED-1C56-4AD5-97A8-382F7D2C09E9}"/>
    <pc:docChg chg="undo redo custSel addSld delSld modSld">
      <pc:chgData name="Dickinson, Jim" userId="4cf43750-38c5-4912-b1d9-f1b8213eec4e" providerId="ADAL" clId="{2AE304ED-1C56-4AD5-97A8-382F7D2C09E9}" dt="2023-05-08T19:36:05.192" v="2017" actId="6549"/>
      <pc:docMkLst>
        <pc:docMk/>
      </pc:docMkLst>
      <pc:sldChg chg="modSp mod">
        <pc:chgData name="Dickinson, Jim" userId="4cf43750-38c5-4912-b1d9-f1b8213eec4e" providerId="ADAL" clId="{2AE304ED-1C56-4AD5-97A8-382F7D2C09E9}" dt="2023-05-08T19:36:05.192" v="2017" actId="6549"/>
        <pc:sldMkLst>
          <pc:docMk/>
          <pc:sldMk cId="4266100038" sldId="257"/>
        </pc:sldMkLst>
        <pc:spChg chg="mod">
          <ac:chgData name="Dickinson, Jim" userId="4cf43750-38c5-4912-b1d9-f1b8213eec4e" providerId="ADAL" clId="{2AE304ED-1C56-4AD5-97A8-382F7D2C09E9}" dt="2023-05-08T13:52:39.234" v="9" actId="20577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4cf43750-38c5-4912-b1d9-f1b8213eec4e" providerId="ADAL" clId="{2AE304ED-1C56-4AD5-97A8-382F7D2C09E9}" dt="2023-05-08T19:36:05.192" v="2017" actId="6549"/>
          <ac:spMkLst>
            <pc:docMk/>
            <pc:sldMk cId="4266100038" sldId="257"/>
            <ac:spMk id="8" creationId="{B9EB40EA-8C4D-439E-A557-6CE269632E93}"/>
          </ac:spMkLst>
        </pc:spChg>
      </pc:sldChg>
      <pc:sldChg chg="modSp mod">
        <pc:chgData name="Dickinson, Jim" userId="4cf43750-38c5-4912-b1d9-f1b8213eec4e" providerId="ADAL" clId="{2AE304ED-1C56-4AD5-97A8-382F7D2C09E9}" dt="2023-05-08T17:28:34.135" v="494"/>
        <pc:sldMkLst>
          <pc:docMk/>
          <pc:sldMk cId="1763555648" sldId="411"/>
        </pc:sldMkLst>
        <pc:spChg chg="mod">
          <ac:chgData name="Dickinson, Jim" userId="4cf43750-38c5-4912-b1d9-f1b8213eec4e" providerId="ADAL" clId="{2AE304ED-1C56-4AD5-97A8-382F7D2C09E9}" dt="2023-05-08T17:28:34.135" v="494"/>
          <ac:spMkLst>
            <pc:docMk/>
            <pc:sldMk cId="1763555648" sldId="411"/>
            <ac:spMk id="3" creationId="{442CCF37-AFE5-4196-85E9-0D3F0240E113}"/>
          </ac:spMkLst>
        </pc:spChg>
      </pc:sldChg>
      <pc:sldChg chg="del">
        <pc:chgData name="Dickinson, Jim" userId="4cf43750-38c5-4912-b1d9-f1b8213eec4e" providerId="ADAL" clId="{2AE304ED-1C56-4AD5-97A8-382F7D2C09E9}" dt="2023-05-08T17:44:52.549" v="845" actId="2696"/>
        <pc:sldMkLst>
          <pc:docMk/>
          <pc:sldMk cId="488681107" sldId="413"/>
        </pc:sldMkLst>
      </pc:sldChg>
      <pc:sldChg chg="modSp mod">
        <pc:chgData name="Dickinson, Jim" userId="4cf43750-38c5-4912-b1d9-f1b8213eec4e" providerId="ADAL" clId="{2AE304ED-1C56-4AD5-97A8-382F7D2C09E9}" dt="2023-05-08T17:44:17.139" v="844" actId="20577"/>
        <pc:sldMkLst>
          <pc:docMk/>
          <pc:sldMk cId="1667221079" sldId="415"/>
        </pc:sldMkLst>
        <pc:spChg chg="mod">
          <ac:chgData name="Dickinson, Jim" userId="4cf43750-38c5-4912-b1d9-f1b8213eec4e" providerId="ADAL" clId="{2AE304ED-1C56-4AD5-97A8-382F7D2C09E9}" dt="2023-05-08T17:44:17.139" v="844" actId="20577"/>
          <ac:spMkLst>
            <pc:docMk/>
            <pc:sldMk cId="1667221079" sldId="415"/>
            <ac:spMk id="3" creationId="{442CCF37-AFE5-4196-85E9-0D3F0240E113}"/>
          </ac:spMkLst>
        </pc:spChg>
      </pc:sldChg>
      <pc:sldChg chg="modSp mod">
        <pc:chgData name="Dickinson, Jim" userId="4cf43750-38c5-4912-b1d9-f1b8213eec4e" providerId="ADAL" clId="{2AE304ED-1C56-4AD5-97A8-382F7D2C09E9}" dt="2023-05-08T19:31:05.306" v="2015" actId="6549"/>
        <pc:sldMkLst>
          <pc:docMk/>
          <pc:sldMk cId="239477692" sldId="417"/>
        </pc:sldMkLst>
        <pc:spChg chg="mod">
          <ac:chgData name="Dickinson, Jim" userId="4cf43750-38c5-4912-b1d9-f1b8213eec4e" providerId="ADAL" clId="{2AE304ED-1C56-4AD5-97A8-382F7D2C09E9}" dt="2023-05-08T19:31:05.306" v="2015" actId="6549"/>
          <ac:spMkLst>
            <pc:docMk/>
            <pc:sldMk cId="239477692" sldId="417"/>
            <ac:spMk id="3" creationId="{442CCF37-AFE5-4196-85E9-0D3F0240E113}"/>
          </ac:spMkLst>
        </pc:spChg>
      </pc:sldChg>
      <pc:sldChg chg="modSp add mod">
        <pc:chgData name="Dickinson, Jim" userId="4cf43750-38c5-4912-b1d9-f1b8213eec4e" providerId="ADAL" clId="{2AE304ED-1C56-4AD5-97A8-382F7D2C09E9}" dt="2023-05-08T19:21:08.508" v="1628" actId="20577"/>
        <pc:sldMkLst>
          <pc:docMk/>
          <pc:sldMk cId="1447553683" sldId="418"/>
        </pc:sldMkLst>
        <pc:spChg chg="mod">
          <ac:chgData name="Dickinson, Jim" userId="4cf43750-38c5-4912-b1d9-f1b8213eec4e" providerId="ADAL" clId="{2AE304ED-1C56-4AD5-97A8-382F7D2C09E9}" dt="2023-05-08T19:21:08.508" v="1628" actId="20577"/>
          <ac:spMkLst>
            <pc:docMk/>
            <pc:sldMk cId="1447553683" sldId="418"/>
            <ac:spMk id="3" creationId="{442CCF37-AFE5-4196-85E9-0D3F0240E113}"/>
          </ac:spMkLst>
        </pc:spChg>
      </pc:sldChg>
      <pc:sldChg chg="del">
        <pc:chgData name="Dickinson, Jim" userId="4cf43750-38c5-4912-b1d9-f1b8213eec4e" providerId="ADAL" clId="{2AE304ED-1C56-4AD5-97A8-382F7D2C09E9}" dt="2023-05-08T17:33:24.229" v="498" actId="2696"/>
        <pc:sldMkLst>
          <pc:docMk/>
          <pc:sldMk cId="1768004076" sldId="418"/>
        </pc:sldMkLst>
      </pc:sldChg>
      <pc:sldChg chg="modSp add mod">
        <pc:chgData name="Dickinson, Jim" userId="4cf43750-38c5-4912-b1d9-f1b8213eec4e" providerId="ADAL" clId="{2AE304ED-1C56-4AD5-97A8-382F7D2C09E9}" dt="2023-05-08T19:20:41.213" v="1622" actId="20577"/>
        <pc:sldMkLst>
          <pc:docMk/>
          <pc:sldMk cId="1842102709" sldId="419"/>
        </pc:sldMkLst>
        <pc:spChg chg="mod">
          <ac:chgData name="Dickinson, Jim" userId="4cf43750-38c5-4912-b1d9-f1b8213eec4e" providerId="ADAL" clId="{2AE304ED-1C56-4AD5-97A8-382F7D2C09E9}" dt="2023-05-08T19:20:41.213" v="1622" actId="20577"/>
          <ac:spMkLst>
            <pc:docMk/>
            <pc:sldMk cId="1842102709" sldId="419"/>
            <ac:spMk id="3" creationId="{442CCF37-AFE5-4196-85E9-0D3F0240E113}"/>
          </ac:spMkLst>
        </pc:spChg>
      </pc:sldChg>
    </pc:docChg>
  </pc:docChgLst>
  <pc:docChgLst>
    <pc:chgData name="Dickinson, Jim" userId="4cf43750-38c5-4912-b1d9-f1b8213eec4e" providerId="ADAL" clId="{1C07D59C-3659-4211-9CDC-AE6A81AE5DAC}"/>
    <pc:docChg chg="modSld">
      <pc:chgData name="Dickinson, Jim" userId="4cf43750-38c5-4912-b1d9-f1b8213eec4e" providerId="ADAL" clId="{1C07D59C-3659-4211-9CDC-AE6A81AE5DAC}" dt="2023-11-13T02:03:08.534" v="0" actId="14100"/>
      <pc:docMkLst>
        <pc:docMk/>
      </pc:docMkLst>
      <pc:sldChg chg="modSp mod">
        <pc:chgData name="Dickinson, Jim" userId="4cf43750-38c5-4912-b1d9-f1b8213eec4e" providerId="ADAL" clId="{1C07D59C-3659-4211-9CDC-AE6A81AE5DAC}" dt="2023-11-13T02:03:08.534" v="0" actId="14100"/>
        <pc:sldMkLst>
          <pc:docMk/>
          <pc:sldMk cId="3120821204" sldId="412"/>
        </pc:sldMkLst>
        <pc:graphicFrameChg chg="mod modGraphic">
          <ac:chgData name="Dickinson, Jim" userId="4cf43750-38c5-4912-b1d9-f1b8213eec4e" providerId="ADAL" clId="{1C07D59C-3659-4211-9CDC-AE6A81AE5DAC}" dt="2023-11-13T02:03:08.534" v="0" actId="14100"/>
          <ac:graphicFrameMkLst>
            <pc:docMk/>
            <pc:sldMk cId="3120821204" sldId="412"/>
            <ac:graphicFrameMk id="9" creationId="{F7037539-7837-F411-3903-A793C296BFB2}"/>
          </ac:graphicFrameMkLst>
        </pc:graphicFrameChg>
      </pc:sldChg>
    </pc:docChg>
  </pc:docChgLst>
  <pc:docChgLst>
    <pc:chgData name="Dickinson, Jim" userId="4cf43750-38c5-4912-b1d9-f1b8213eec4e" providerId="ADAL" clId="{86797463-D858-471E-8410-B014E0FD0C11}"/>
    <pc:docChg chg="undo custSel modSld">
      <pc:chgData name="Dickinson, Jim" userId="4cf43750-38c5-4912-b1d9-f1b8213eec4e" providerId="ADAL" clId="{86797463-D858-471E-8410-B014E0FD0C11}" dt="2022-05-17T22:21:47.283" v="33" actId="20577"/>
      <pc:docMkLst>
        <pc:docMk/>
      </pc:docMkLst>
      <pc:sldChg chg="modSp">
        <pc:chgData name="Dickinson, Jim" userId="4cf43750-38c5-4912-b1d9-f1b8213eec4e" providerId="ADAL" clId="{86797463-D858-471E-8410-B014E0FD0C11}" dt="2022-05-17T22:21:47.283" v="33" actId="20577"/>
        <pc:sldMkLst>
          <pc:docMk/>
          <pc:sldMk cId="763780807" sldId="407"/>
        </pc:sldMkLst>
        <pc:spChg chg="mod">
          <ac:chgData name="Dickinson, Jim" userId="4cf43750-38c5-4912-b1d9-f1b8213eec4e" providerId="ADAL" clId="{86797463-D858-471E-8410-B014E0FD0C11}" dt="2022-05-17T22:21:47.283" v="33" actId="20577"/>
          <ac:spMkLst>
            <pc:docMk/>
            <pc:sldMk cId="763780807" sldId="407"/>
            <ac:spMk id="3" creationId="{442CCF37-AFE5-4196-85E9-0D3F0240E113}"/>
          </ac:spMkLst>
        </pc:spChg>
      </pc:sldChg>
      <pc:sldChg chg="modSp">
        <pc:chgData name="Dickinson, Jim" userId="4cf43750-38c5-4912-b1d9-f1b8213eec4e" providerId="ADAL" clId="{86797463-D858-471E-8410-B014E0FD0C11}" dt="2022-05-16T17:58:26.641" v="3" actId="14100"/>
        <pc:sldMkLst>
          <pc:docMk/>
          <pc:sldMk cId="1292888832" sldId="408"/>
        </pc:sldMkLst>
        <pc:picChg chg="mod">
          <ac:chgData name="Dickinson, Jim" userId="4cf43750-38c5-4912-b1d9-f1b8213eec4e" providerId="ADAL" clId="{86797463-D858-471E-8410-B014E0FD0C11}" dt="2022-05-16T17:58:26.641" v="3" actId="14100"/>
          <ac:picMkLst>
            <pc:docMk/>
            <pc:sldMk cId="1292888832" sldId="408"/>
            <ac:picMk id="4" creationId="{566EBC6E-E88E-8739-41EE-3A85BA1D7B41}"/>
          </ac:picMkLst>
        </pc:picChg>
      </pc:sldChg>
    </pc:docChg>
  </pc:docChgLst>
  <pc:docChgLst>
    <pc:chgData name="Dickinson, Jim" userId="S::dickinson@h-gac.com::4cf43750-38c5-4912-b1d9-f1b8213eec4e" providerId="AD" clId="Web-{A5A10A63-982F-26AC-E4B6-1CF9F8E4718F}"/>
    <pc:docChg chg="addSld delSld modSld">
      <pc:chgData name="Dickinson, Jim" userId="S::dickinson@h-gac.com::4cf43750-38c5-4912-b1d9-f1b8213eec4e" providerId="AD" clId="Web-{A5A10A63-982F-26AC-E4B6-1CF9F8E4718F}" dt="2022-07-18T18:02:21.738" v="657" actId="20577"/>
      <pc:docMkLst>
        <pc:docMk/>
      </pc:docMkLst>
      <pc:sldChg chg="modSp">
        <pc:chgData name="Dickinson, Jim" userId="S::dickinson@h-gac.com::4cf43750-38c5-4912-b1d9-f1b8213eec4e" providerId="AD" clId="Web-{A5A10A63-982F-26AC-E4B6-1CF9F8E4718F}" dt="2022-07-18T16:36:35.997" v="22" actId="20577"/>
        <pc:sldMkLst>
          <pc:docMk/>
          <pc:sldMk cId="3087857917" sldId="405"/>
        </pc:sldMkLst>
        <pc:spChg chg="mod">
          <ac:chgData name="Dickinson, Jim" userId="S::dickinson@h-gac.com::4cf43750-38c5-4912-b1d9-f1b8213eec4e" providerId="AD" clId="Web-{A5A10A63-982F-26AC-E4B6-1CF9F8E4718F}" dt="2022-07-18T16:36:35.997" v="22" actId="20577"/>
          <ac:spMkLst>
            <pc:docMk/>
            <pc:sldMk cId="3087857917" sldId="405"/>
            <ac:spMk id="3" creationId="{442CCF37-AFE5-4196-85E9-0D3F0240E113}"/>
          </ac:spMkLst>
        </pc:spChg>
      </pc:sldChg>
      <pc:sldChg chg="modSp">
        <pc:chgData name="Dickinson, Jim" userId="S::dickinson@h-gac.com::4cf43750-38c5-4912-b1d9-f1b8213eec4e" providerId="AD" clId="Web-{A5A10A63-982F-26AC-E4B6-1CF9F8E4718F}" dt="2022-07-18T18:02:21.738" v="657" actId="20577"/>
        <pc:sldMkLst>
          <pc:docMk/>
          <pc:sldMk cId="763780807" sldId="407"/>
        </pc:sldMkLst>
        <pc:spChg chg="mod">
          <ac:chgData name="Dickinson, Jim" userId="S::dickinson@h-gac.com::4cf43750-38c5-4912-b1d9-f1b8213eec4e" providerId="AD" clId="Web-{A5A10A63-982F-26AC-E4B6-1CF9F8E4718F}" dt="2022-07-18T18:02:21.738" v="657" actId="20577"/>
          <ac:spMkLst>
            <pc:docMk/>
            <pc:sldMk cId="763780807" sldId="407"/>
            <ac:spMk id="3" creationId="{442CCF37-AFE5-4196-85E9-0D3F0240E113}"/>
          </ac:spMkLst>
        </pc:spChg>
      </pc:sldChg>
      <pc:sldChg chg="del">
        <pc:chgData name="Dickinson, Jim" userId="S::dickinson@h-gac.com::4cf43750-38c5-4912-b1d9-f1b8213eec4e" providerId="AD" clId="Web-{A5A10A63-982F-26AC-E4B6-1CF9F8E4718F}" dt="2022-07-18T17:14:29.708" v="654"/>
        <pc:sldMkLst>
          <pc:docMk/>
          <pc:sldMk cId="1292888832" sldId="408"/>
        </pc:sldMkLst>
      </pc:sldChg>
      <pc:sldChg chg="modSp">
        <pc:chgData name="Dickinson, Jim" userId="S::dickinson@h-gac.com::4cf43750-38c5-4912-b1d9-f1b8213eec4e" providerId="AD" clId="Web-{A5A10A63-982F-26AC-E4B6-1CF9F8E4718F}" dt="2022-07-18T16:59:45.790" v="526" actId="20577"/>
        <pc:sldMkLst>
          <pc:docMk/>
          <pc:sldMk cId="378294543" sldId="409"/>
        </pc:sldMkLst>
        <pc:spChg chg="mod">
          <ac:chgData name="Dickinson, Jim" userId="S::dickinson@h-gac.com::4cf43750-38c5-4912-b1d9-f1b8213eec4e" providerId="AD" clId="Web-{A5A10A63-982F-26AC-E4B6-1CF9F8E4718F}" dt="2022-07-18T16:59:45.790" v="526" actId="20577"/>
          <ac:spMkLst>
            <pc:docMk/>
            <pc:sldMk cId="378294543" sldId="409"/>
            <ac:spMk id="3" creationId="{442CCF37-AFE5-4196-85E9-0D3F0240E113}"/>
          </ac:spMkLst>
        </pc:spChg>
      </pc:sldChg>
      <pc:sldChg chg="modSp add replId">
        <pc:chgData name="Dickinson, Jim" userId="S::dickinson@h-gac.com::4cf43750-38c5-4912-b1d9-f1b8213eec4e" providerId="AD" clId="Web-{A5A10A63-982F-26AC-E4B6-1CF9F8E4718F}" dt="2022-07-18T17:08:02.040" v="653" actId="20577"/>
        <pc:sldMkLst>
          <pc:docMk/>
          <pc:sldMk cId="2072686648" sldId="410"/>
        </pc:sldMkLst>
        <pc:spChg chg="mod">
          <ac:chgData name="Dickinson, Jim" userId="S::dickinson@h-gac.com::4cf43750-38c5-4912-b1d9-f1b8213eec4e" providerId="AD" clId="Web-{A5A10A63-982F-26AC-E4B6-1CF9F8E4718F}" dt="2022-07-18T17:08:02.040" v="653" actId="20577"/>
          <ac:spMkLst>
            <pc:docMk/>
            <pc:sldMk cId="2072686648" sldId="410"/>
            <ac:spMk id="3" creationId="{442CCF37-AFE5-4196-85E9-0D3F0240E113}"/>
          </ac:spMkLst>
        </pc:spChg>
      </pc:sldChg>
    </pc:docChg>
  </pc:docChgLst>
  <pc:docChgLst>
    <pc:chgData name="Dickinson, Jim" userId="S::dickinson@h-gac.com::4cf43750-38c5-4912-b1d9-f1b8213eec4e" providerId="AD" clId="Web-{0A085CB6-2CF3-2293-B1AE-9C403B724D8B}"/>
    <pc:docChg chg="modSld">
      <pc:chgData name="Dickinson, Jim" userId="S::dickinson@h-gac.com::4cf43750-38c5-4912-b1d9-f1b8213eec4e" providerId="AD" clId="Web-{0A085CB6-2CF3-2293-B1AE-9C403B724D8B}" dt="2022-02-14T19:03:21.731" v="144" actId="20577"/>
      <pc:docMkLst>
        <pc:docMk/>
      </pc:docMkLst>
      <pc:sldChg chg="modSp">
        <pc:chgData name="Dickinson, Jim" userId="S::dickinson@h-gac.com::4cf43750-38c5-4912-b1d9-f1b8213eec4e" providerId="AD" clId="Web-{0A085CB6-2CF3-2293-B1AE-9C403B724D8B}" dt="2022-02-14T18:53:46.886" v="7" actId="20577"/>
        <pc:sldMkLst>
          <pc:docMk/>
          <pc:sldMk cId="4266100038" sldId="257"/>
        </pc:sldMkLst>
        <pc:spChg chg="mod">
          <ac:chgData name="Dickinson, Jim" userId="S::dickinson@h-gac.com::4cf43750-38c5-4912-b1d9-f1b8213eec4e" providerId="AD" clId="Web-{0A085CB6-2CF3-2293-B1AE-9C403B724D8B}" dt="2022-02-14T18:53:46.886" v="7" actId="20577"/>
          <ac:spMkLst>
            <pc:docMk/>
            <pc:sldMk cId="4266100038" sldId="257"/>
            <ac:spMk id="7" creationId="{5F32378B-4616-4F54-A9BA-88AEBFAC4B48}"/>
          </ac:spMkLst>
        </pc:spChg>
      </pc:sldChg>
      <pc:sldChg chg="modSp">
        <pc:chgData name="Dickinson, Jim" userId="S::dickinson@h-gac.com::4cf43750-38c5-4912-b1d9-f1b8213eec4e" providerId="AD" clId="Web-{0A085CB6-2CF3-2293-B1AE-9C403B724D8B}" dt="2022-02-14T19:02:03.070" v="130" actId="20577"/>
        <pc:sldMkLst>
          <pc:docMk/>
          <pc:sldMk cId="3087857917" sldId="405"/>
        </pc:sldMkLst>
        <pc:spChg chg="mod">
          <ac:chgData name="Dickinson, Jim" userId="S::dickinson@h-gac.com::4cf43750-38c5-4912-b1d9-f1b8213eec4e" providerId="AD" clId="Web-{0A085CB6-2CF3-2293-B1AE-9C403B724D8B}" dt="2022-02-14T19:02:03.070" v="130" actId="20577"/>
          <ac:spMkLst>
            <pc:docMk/>
            <pc:sldMk cId="3087857917" sldId="405"/>
            <ac:spMk id="3" creationId="{442CCF37-AFE5-4196-85E9-0D3F0240E113}"/>
          </ac:spMkLst>
        </pc:spChg>
      </pc:sldChg>
      <pc:sldChg chg="modSp">
        <pc:chgData name="Dickinson, Jim" userId="S::dickinson@h-gac.com::4cf43750-38c5-4912-b1d9-f1b8213eec4e" providerId="AD" clId="Web-{0A085CB6-2CF3-2293-B1AE-9C403B724D8B}" dt="2022-02-14T19:03:21.731" v="144" actId="20577"/>
        <pc:sldMkLst>
          <pc:docMk/>
          <pc:sldMk cId="3296107495" sldId="406"/>
        </pc:sldMkLst>
        <pc:spChg chg="mod">
          <ac:chgData name="Dickinson, Jim" userId="S::dickinson@h-gac.com::4cf43750-38c5-4912-b1d9-f1b8213eec4e" providerId="AD" clId="Web-{0A085CB6-2CF3-2293-B1AE-9C403B724D8B}" dt="2022-02-14T19:03:21.731" v="144" actId="20577"/>
          <ac:spMkLst>
            <pc:docMk/>
            <pc:sldMk cId="3296107495" sldId="406"/>
            <ac:spMk id="3" creationId="{442CCF37-AFE5-4196-85E9-0D3F0240E113}"/>
          </ac:spMkLst>
        </pc:spChg>
      </pc:sldChg>
    </pc:docChg>
  </pc:docChgLst>
  <pc:docChgLst>
    <pc:chgData name="Dickinson, Jim" userId="S::dickinson@h-gac.com::4cf43750-38c5-4912-b1d9-f1b8213eec4e" providerId="AD" clId="Web-{9C01A421-7661-A276-70F5-57DC47E5E1DE}"/>
    <pc:docChg chg="modSld">
      <pc:chgData name="Dickinson, Jim" userId="S::dickinson@h-gac.com::4cf43750-38c5-4912-b1d9-f1b8213eec4e" providerId="AD" clId="Web-{9C01A421-7661-A276-70F5-57DC47E5E1DE}" dt="2022-04-09T00:23:58.768" v="119" actId="20577"/>
      <pc:docMkLst>
        <pc:docMk/>
      </pc:docMkLst>
      <pc:sldChg chg="modSp">
        <pc:chgData name="Dickinson, Jim" userId="S::dickinson@h-gac.com::4cf43750-38c5-4912-b1d9-f1b8213eec4e" providerId="AD" clId="Web-{9C01A421-7661-A276-70F5-57DC47E5E1DE}" dt="2022-04-09T00:23:42.142" v="110" actId="20577"/>
        <pc:sldMkLst>
          <pc:docMk/>
          <pc:sldMk cId="3087857917" sldId="405"/>
        </pc:sldMkLst>
        <pc:spChg chg="mod">
          <ac:chgData name="Dickinson, Jim" userId="S::dickinson@h-gac.com::4cf43750-38c5-4912-b1d9-f1b8213eec4e" providerId="AD" clId="Web-{9C01A421-7661-A276-70F5-57DC47E5E1DE}" dt="2022-04-09T00:23:42.142" v="110" actId="20577"/>
          <ac:spMkLst>
            <pc:docMk/>
            <pc:sldMk cId="3087857917" sldId="405"/>
            <ac:spMk id="3" creationId="{442CCF37-AFE5-4196-85E9-0D3F0240E113}"/>
          </ac:spMkLst>
        </pc:spChg>
      </pc:sldChg>
      <pc:sldChg chg="modSp">
        <pc:chgData name="Dickinson, Jim" userId="S::dickinson@h-gac.com::4cf43750-38c5-4912-b1d9-f1b8213eec4e" providerId="AD" clId="Web-{9C01A421-7661-A276-70F5-57DC47E5E1DE}" dt="2022-04-09T00:23:58.768" v="119" actId="20577"/>
        <pc:sldMkLst>
          <pc:docMk/>
          <pc:sldMk cId="3296107495" sldId="406"/>
        </pc:sldMkLst>
        <pc:spChg chg="mod">
          <ac:chgData name="Dickinson, Jim" userId="S::dickinson@h-gac.com::4cf43750-38c5-4912-b1d9-f1b8213eec4e" providerId="AD" clId="Web-{9C01A421-7661-A276-70F5-57DC47E5E1DE}" dt="2022-04-09T00:23:58.768" v="119" actId="20577"/>
          <ac:spMkLst>
            <pc:docMk/>
            <pc:sldMk cId="3296107495" sldId="406"/>
            <ac:spMk id="3" creationId="{442CCF37-AFE5-4196-85E9-0D3F0240E113}"/>
          </ac:spMkLst>
        </pc:spChg>
      </pc:sldChg>
    </pc:docChg>
  </pc:docChgLst>
  <pc:docChgLst>
    <pc:chgData name="Dickinson, Jim" userId="4cf43750-38c5-4912-b1d9-f1b8213eec4e" providerId="ADAL" clId="{B9F1B55A-3615-48E6-AA44-56F3879CB794}"/>
    <pc:docChg chg="custSel modSld">
      <pc:chgData name="Dickinson, Jim" userId="4cf43750-38c5-4912-b1d9-f1b8213eec4e" providerId="ADAL" clId="{B9F1B55A-3615-48E6-AA44-56F3879CB794}" dt="2023-08-14T18:44:26.435" v="812" actId="20577"/>
      <pc:docMkLst>
        <pc:docMk/>
      </pc:docMkLst>
      <pc:sldChg chg="modSp mod">
        <pc:chgData name="Dickinson, Jim" userId="4cf43750-38c5-4912-b1d9-f1b8213eec4e" providerId="ADAL" clId="{B9F1B55A-3615-48E6-AA44-56F3879CB794}" dt="2023-08-14T15:01:29.508" v="9" actId="20577"/>
        <pc:sldMkLst>
          <pc:docMk/>
          <pc:sldMk cId="4266100038" sldId="257"/>
        </pc:sldMkLst>
        <pc:spChg chg="mod">
          <ac:chgData name="Dickinson, Jim" userId="4cf43750-38c5-4912-b1d9-f1b8213eec4e" providerId="ADAL" clId="{B9F1B55A-3615-48E6-AA44-56F3879CB794}" dt="2023-08-14T15:01:29.508" v="9" actId="20577"/>
          <ac:spMkLst>
            <pc:docMk/>
            <pc:sldMk cId="4266100038" sldId="257"/>
            <ac:spMk id="7" creationId="{5F32378B-4616-4F54-A9BA-88AEBFAC4B48}"/>
          </ac:spMkLst>
        </pc:spChg>
      </pc:sldChg>
      <pc:sldChg chg="modSp mod">
        <pc:chgData name="Dickinson, Jim" userId="4cf43750-38c5-4912-b1d9-f1b8213eec4e" providerId="ADAL" clId="{B9F1B55A-3615-48E6-AA44-56F3879CB794}" dt="2023-08-14T18:44:26.435" v="812" actId="20577"/>
        <pc:sldMkLst>
          <pc:docMk/>
          <pc:sldMk cId="1763555648" sldId="411"/>
        </pc:sldMkLst>
        <pc:spChg chg="mod">
          <ac:chgData name="Dickinson, Jim" userId="4cf43750-38c5-4912-b1d9-f1b8213eec4e" providerId="ADAL" clId="{B9F1B55A-3615-48E6-AA44-56F3879CB794}" dt="2023-08-14T18:44:26.435" v="812" actId="20577"/>
          <ac:spMkLst>
            <pc:docMk/>
            <pc:sldMk cId="1763555648" sldId="411"/>
            <ac:spMk id="3" creationId="{442CCF37-AFE5-4196-85E9-0D3F0240E113}"/>
          </ac:spMkLst>
        </pc:spChg>
      </pc:sldChg>
    </pc:docChg>
  </pc:docChgLst>
  <pc:docChgLst>
    <pc:chgData name="Dickinson, Jim" userId="4cf43750-38c5-4912-b1d9-f1b8213eec4e" providerId="ADAL" clId="{8BFD1B4E-62AC-403D-BDE4-B7D7E3BF5BD4}"/>
    <pc:docChg chg="undo custSel addSld delSld modSld">
      <pc:chgData name="Dickinson, Jim" userId="4cf43750-38c5-4912-b1d9-f1b8213eec4e" providerId="ADAL" clId="{8BFD1B4E-62AC-403D-BDE4-B7D7E3BF5BD4}" dt="2022-10-18T21:49:38.634" v="1774" actId="20577"/>
      <pc:docMkLst>
        <pc:docMk/>
      </pc:docMkLst>
      <pc:sldChg chg="modSp">
        <pc:chgData name="Dickinson, Jim" userId="4cf43750-38c5-4912-b1d9-f1b8213eec4e" providerId="ADAL" clId="{8BFD1B4E-62AC-403D-BDE4-B7D7E3BF5BD4}" dt="2022-10-14T17:59:15.280" v="10" actId="20577"/>
        <pc:sldMkLst>
          <pc:docMk/>
          <pc:sldMk cId="4266100038" sldId="257"/>
        </pc:sldMkLst>
        <pc:spChg chg="mod">
          <ac:chgData name="Dickinson, Jim" userId="4cf43750-38c5-4912-b1d9-f1b8213eec4e" providerId="ADAL" clId="{8BFD1B4E-62AC-403D-BDE4-B7D7E3BF5BD4}" dt="2022-10-14T17:59:15.280" v="10" actId="20577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4cf43750-38c5-4912-b1d9-f1b8213eec4e" providerId="ADAL" clId="{8BFD1B4E-62AC-403D-BDE4-B7D7E3BF5BD4}" dt="2022-10-14T17:58:53.462" v="1" actId="20577"/>
          <ac:spMkLst>
            <pc:docMk/>
            <pc:sldMk cId="4266100038" sldId="257"/>
            <ac:spMk id="8" creationId="{B9EB40EA-8C4D-439E-A557-6CE269632E93}"/>
          </ac:spMkLst>
        </pc:spChg>
      </pc:sldChg>
      <pc:sldChg chg="delSp">
        <pc:chgData name="Dickinson, Jim" userId="4cf43750-38c5-4912-b1d9-f1b8213eec4e" providerId="ADAL" clId="{8BFD1B4E-62AC-403D-BDE4-B7D7E3BF5BD4}" dt="2022-10-17T18:26:01.065" v="1738"/>
        <pc:sldMkLst>
          <pc:docMk/>
          <pc:sldMk cId="3296107495" sldId="406"/>
        </pc:sldMkLst>
        <pc:graphicFrameChg chg="del">
          <ac:chgData name="Dickinson, Jim" userId="4cf43750-38c5-4912-b1d9-f1b8213eec4e" providerId="ADAL" clId="{8BFD1B4E-62AC-403D-BDE4-B7D7E3BF5BD4}" dt="2022-10-17T18:26:01.065" v="1738"/>
          <ac:graphicFrameMkLst>
            <pc:docMk/>
            <pc:sldMk cId="3296107495" sldId="406"/>
            <ac:graphicFrameMk id="4" creationId="{F14D5243-7311-4C2F-847B-0A78F7400FDF}"/>
          </ac:graphicFrameMkLst>
        </pc:graphicFrameChg>
      </pc:sldChg>
      <pc:sldChg chg="modSp add del">
        <pc:chgData name="Dickinson, Jim" userId="4cf43750-38c5-4912-b1d9-f1b8213eec4e" providerId="ADAL" clId="{8BFD1B4E-62AC-403D-BDE4-B7D7E3BF5BD4}" dt="2022-10-18T20:56:34.235" v="1764"/>
        <pc:sldMkLst>
          <pc:docMk/>
          <pc:sldMk cId="1763555648" sldId="411"/>
        </pc:sldMkLst>
        <pc:spChg chg="mod">
          <ac:chgData name="Dickinson, Jim" userId="4cf43750-38c5-4912-b1d9-f1b8213eec4e" providerId="ADAL" clId="{8BFD1B4E-62AC-403D-BDE4-B7D7E3BF5BD4}" dt="2022-10-18T20:56:34.235" v="1764"/>
          <ac:spMkLst>
            <pc:docMk/>
            <pc:sldMk cId="1763555648" sldId="411"/>
            <ac:spMk id="3" creationId="{442CCF37-AFE5-4196-85E9-0D3F0240E113}"/>
          </ac:spMkLst>
        </pc:spChg>
      </pc:sldChg>
      <pc:sldChg chg="modSp add">
        <pc:chgData name="Dickinson, Jim" userId="4cf43750-38c5-4912-b1d9-f1b8213eec4e" providerId="ADAL" clId="{8BFD1B4E-62AC-403D-BDE4-B7D7E3BF5BD4}" dt="2022-10-18T20:56:45.064" v="1772" actId="27636"/>
        <pc:sldMkLst>
          <pc:docMk/>
          <pc:sldMk cId="488681107" sldId="413"/>
        </pc:sldMkLst>
        <pc:spChg chg="mod">
          <ac:chgData name="Dickinson, Jim" userId="4cf43750-38c5-4912-b1d9-f1b8213eec4e" providerId="ADAL" clId="{8BFD1B4E-62AC-403D-BDE4-B7D7E3BF5BD4}" dt="2022-10-18T20:56:45.064" v="1772" actId="27636"/>
          <ac:spMkLst>
            <pc:docMk/>
            <pc:sldMk cId="488681107" sldId="413"/>
            <ac:spMk id="3" creationId="{442CCF37-AFE5-4196-85E9-0D3F0240E113}"/>
          </ac:spMkLst>
        </pc:spChg>
      </pc:sldChg>
      <pc:sldChg chg="modSp add">
        <pc:chgData name="Dickinson, Jim" userId="4cf43750-38c5-4912-b1d9-f1b8213eec4e" providerId="ADAL" clId="{8BFD1B4E-62AC-403D-BDE4-B7D7E3BF5BD4}" dt="2022-10-18T21:49:38.634" v="1774" actId="20577"/>
        <pc:sldMkLst>
          <pc:docMk/>
          <pc:sldMk cId="1323929688" sldId="414"/>
        </pc:sldMkLst>
        <pc:spChg chg="mod">
          <ac:chgData name="Dickinson, Jim" userId="4cf43750-38c5-4912-b1d9-f1b8213eec4e" providerId="ADAL" clId="{8BFD1B4E-62AC-403D-BDE4-B7D7E3BF5BD4}" dt="2022-10-18T21:49:38.634" v="1774" actId="20577"/>
          <ac:spMkLst>
            <pc:docMk/>
            <pc:sldMk cId="1323929688" sldId="414"/>
            <ac:spMk id="3" creationId="{442CCF37-AFE5-4196-85E9-0D3F0240E113}"/>
          </ac:spMkLst>
        </pc:spChg>
      </pc:sldChg>
    </pc:docChg>
  </pc:docChgLst>
  <pc:docChgLst>
    <pc:chgData name="Dickinson, Jim" userId="4cf43750-38c5-4912-b1d9-f1b8213eec4e" providerId="ADAL" clId="{6FC36795-FCD3-436F-B098-FF11D50625CF}"/>
    <pc:docChg chg="custSel addSld modSld">
      <pc:chgData name="Dickinson, Jim" userId="4cf43750-38c5-4912-b1d9-f1b8213eec4e" providerId="ADAL" clId="{6FC36795-FCD3-436F-B098-FF11D50625CF}" dt="2022-07-19T15:55:31.651" v="1073" actId="6549"/>
      <pc:docMkLst>
        <pc:docMk/>
      </pc:docMkLst>
      <pc:sldChg chg="modSp">
        <pc:chgData name="Dickinson, Jim" userId="4cf43750-38c5-4912-b1d9-f1b8213eec4e" providerId="ADAL" clId="{6FC36795-FCD3-436F-B098-FF11D50625CF}" dt="2022-07-18T14:50:03.013" v="31" actId="6549"/>
        <pc:sldMkLst>
          <pc:docMk/>
          <pc:sldMk cId="4266100038" sldId="257"/>
        </pc:sldMkLst>
        <pc:spChg chg="mod">
          <ac:chgData name="Dickinson, Jim" userId="4cf43750-38c5-4912-b1d9-f1b8213eec4e" providerId="ADAL" clId="{6FC36795-FCD3-436F-B098-FF11D50625CF}" dt="2022-07-18T14:49:53.126" v="29" actId="6549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4cf43750-38c5-4912-b1d9-f1b8213eec4e" providerId="ADAL" clId="{6FC36795-FCD3-436F-B098-FF11D50625CF}" dt="2022-07-18T14:50:03.013" v="31" actId="6549"/>
          <ac:spMkLst>
            <pc:docMk/>
            <pc:sldMk cId="4266100038" sldId="257"/>
            <ac:spMk id="8" creationId="{B9EB40EA-8C4D-439E-A557-6CE269632E93}"/>
          </ac:spMkLst>
        </pc:spChg>
      </pc:sldChg>
      <pc:sldChg chg="modSp">
        <pc:chgData name="Dickinson, Jim" userId="4cf43750-38c5-4912-b1d9-f1b8213eec4e" providerId="ADAL" clId="{6FC36795-FCD3-436F-B098-FF11D50625CF}" dt="2022-07-18T15:46:37.268" v="960"/>
        <pc:sldMkLst>
          <pc:docMk/>
          <pc:sldMk cId="3087857917" sldId="405"/>
        </pc:sldMkLst>
        <pc:spChg chg="mod">
          <ac:chgData name="Dickinson, Jim" userId="4cf43750-38c5-4912-b1d9-f1b8213eec4e" providerId="ADAL" clId="{6FC36795-FCD3-436F-B098-FF11D50625CF}" dt="2022-07-18T15:46:37.268" v="960"/>
          <ac:spMkLst>
            <pc:docMk/>
            <pc:sldMk cId="3087857917" sldId="405"/>
            <ac:spMk id="3" creationId="{442CCF37-AFE5-4196-85E9-0D3F0240E113}"/>
          </ac:spMkLst>
        </pc:spChg>
      </pc:sldChg>
      <pc:sldChg chg="modSp">
        <pc:chgData name="Dickinson, Jim" userId="4cf43750-38c5-4912-b1d9-f1b8213eec4e" providerId="ADAL" clId="{6FC36795-FCD3-436F-B098-FF11D50625CF}" dt="2022-07-18T21:17:26.498" v="963" actId="20577"/>
        <pc:sldMkLst>
          <pc:docMk/>
          <pc:sldMk cId="763780807" sldId="407"/>
        </pc:sldMkLst>
        <pc:spChg chg="mod">
          <ac:chgData name="Dickinson, Jim" userId="4cf43750-38c5-4912-b1d9-f1b8213eec4e" providerId="ADAL" clId="{6FC36795-FCD3-436F-B098-FF11D50625CF}" dt="2022-07-18T21:17:26.498" v="963" actId="20577"/>
          <ac:spMkLst>
            <pc:docMk/>
            <pc:sldMk cId="763780807" sldId="407"/>
            <ac:spMk id="3" creationId="{442CCF37-AFE5-4196-85E9-0D3F0240E113}"/>
          </ac:spMkLst>
        </pc:spChg>
      </pc:sldChg>
      <pc:sldChg chg="modSp add">
        <pc:chgData name="Dickinson, Jim" userId="4cf43750-38c5-4912-b1d9-f1b8213eec4e" providerId="ADAL" clId="{6FC36795-FCD3-436F-B098-FF11D50625CF}" dt="2022-07-19T15:55:31.651" v="1073" actId="6549"/>
        <pc:sldMkLst>
          <pc:docMk/>
          <pc:sldMk cId="378294543" sldId="409"/>
        </pc:sldMkLst>
        <pc:spChg chg="mod">
          <ac:chgData name="Dickinson, Jim" userId="4cf43750-38c5-4912-b1d9-f1b8213eec4e" providerId="ADAL" clId="{6FC36795-FCD3-436F-B098-FF11D50625CF}" dt="2022-07-19T15:55:31.651" v="1073" actId="6549"/>
          <ac:spMkLst>
            <pc:docMk/>
            <pc:sldMk cId="378294543" sldId="409"/>
            <ac:spMk id="3" creationId="{442CCF37-AFE5-4196-85E9-0D3F0240E113}"/>
          </ac:spMkLst>
        </pc:spChg>
      </pc:sldChg>
      <pc:sldChg chg="modSp">
        <pc:chgData name="Dickinson, Jim" userId="4cf43750-38c5-4912-b1d9-f1b8213eec4e" providerId="ADAL" clId="{6FC36795-FCD3-436F-B098-FF11D50625CF}" dt="2022-07-18T21:20:36.963" v="1029" actId="20577"/>
        <pc:sldMkLst>
          <pc:docMk/>
          <pc:sldMk cId="2072686648" sldId="410"/>
        </pc:sldMkLst>
        <pc:spChg chg="mod">
          <ac:chgData name="Dickinson, Jim" userId="4cf43750-38c5-4912-b1d9-f1b8213eec4e" providerId="ADAL" clId="{6FC36795-FCD3-436F-B098-FF11D50625CF}" dt="2022-07-18T21:20:36.963" v="1029" actId="20577"/>
          <ac:spMkLst>
            <pc:docMk/>
            <pc:sldMk cId="2072686648" sldId="410"/>
            <ac:spMk id="3" creationId="{442CCF37-AFE5-4196-85E9-0D3F0240E113}"/>
          </ac:spMkLst>
        </pc:spChg>
      </pc:sldChg>
    </pc:docChg>
  </pc:docChgLst>
  <pc:docChgLst>
    <pc:chgData name="Dickinson, Jim" userId="4cf43750-38c5-4912-b1d9-f1b8213eec4e" providerId="ADAL" clId="{E5D68353-ABC2-4F09-A48A-70E78DC9ECA9}"/>
    <pc:docChg chg="custSel addSld modSld">
      <pc:chgData name="Dickinson, Jim" userId="4cf43750-38c5-4912-b1d9-f1b8213eec4e" providerId="ADAL" clId="{E5D68353-ABC2-4F09-A48A-70E78DC9ECA9}" dt="2024-05-07T15:03:10.782" v="15" actId="20577"/>
      <pc:docMkLst>
        <pc:docMk/>
      </pc:docMkLst>
      <pc:sldChg chg="modSp mod">
        <pc:chgData name="Dickinson, Jim" userId="4cf43750-38c5-4912-b1d9-f1b8213eec4e" providerId="ADAL" clId="{E5D68353-ABC2-4F09-A48A-70E78DC9ECA9}" dt="2024-05-07T14:57:32.447" v="2" actId="6549"/>
        <pc:sldMkLst>
          <pc:docMk/>
          <pc:sldMk cId="4266100038" sldId="257"/>
        </pc:sldMkLst>
        <pc:spChg chg="mod">
          <ac:chgData name="Dickinson, Jim" userId="4cf43750-38c5-4912-b1d9-f1b8213eec4e" providerId="ADAL" clId="{E5D68353-ABC2-4F09-A48A-70E78DC9ECA9}" dt="2024-05-07T14:57:32.447" v="2" actId="6549"/>
          <ac:spMkLst>
            <pc:docMk/>
            <pc:sldMk cId="4266100038" sldId="257"/>
            <ac:spMk id="8" creationId="{B9EB40EA-8C4D-439E-A557-6CE269632E93}"/>
          </ac:spMkLst>
        </pc:spChg>
      </pc:sldChg>
      <pc:sldChg chg="modSp mod">
        <pc:chgData name="Dickinson, Jim" userId="4cf43750-38c5-4912-b1d9-f1b8213eec4e" providerId="ADAL" clId="{E5D68353-ABC2-4F09-A48A-70E78DC9ECA9}" dt="2024-05-07T15:03:10.782" v="15" actId="20577"/>
        <pc:sldMkLst>
          <pc:docMk/>
          <pc:sldMk cId="3558271014" sldId="421"/>
        </pc:sldMkLst>
        <pc:spChg chg="mod">
          <ac:chgData name="Dickinson, Jim" userId="4cf43750-38c5-4912-b1d9-f1b8213eec4e" providerId="ADAL" clId="{E5D68353-ABC2-4F09-A48A-70E78DC9ECA9}" dt="2024-05-07T15:03:10.782" v="15" actId="20577"/>
          <ac:spMkLst>
            <pc:docMk/>
            <pc:sldMk cId="3558271014" sldId="421"/>
            <ac:spMk id="3" creationId="{442CCF37-AFE5-4196-85E9-0D3F0240E113}"/>
          </ac:spMkLst>
        </pc:spChg>
      </pc:sldChg>
      <pc:sldChg chg="addSp delSp modSp add mod">
        <pc:chgData name="Dickinson, Jim" userId="4cf43750-38c5-4912-b1d9-f1b8213eec4e" providerId="ADAL" clId="{E5D68353-ABC2-4F09-A48A-70E78DC9ECA9}" dt="2024-05-07T15:01:57.708" v="14" actId="14100"/>
        <pc:sldMkLst>
          <pc:docMk/>
          <pc:sldMk cId="651155315" sldId="422"/>
        </pc:sldMkLst>
        <pc:spChg chg="del mod">
          <ac:chgData name="Dickinson, Jim" userId="4cf43750-38c5-4912-b1d9-f1b8213eec4e" providerId="ADAL" clId="{E5D68353-ABC2-4F09-A48A-70E78DC9ECA9}" dt="2024-05-07T14:59:59.168" v="6" actId="478"/>
          <ac:spMkLst>
            <pc:docMk/>
            <pc:sldMk cId="651155315" sldId="422"/>
            <ac:spMk id="3" creationId="{442CCF37-AFE5-4196-85E9-0D3F0240E113}"/>
          </ac:spMkLst>
        </pc:spChg>
        <pc:spChg chg="add del mod">
          <ac:chgData name="Dickinson, Jim" userId="4cf43750-38c5-4912-b1d9-f1b8213eec4e" providerId="ADAL" clId="{E5D68353-ABC2-4F09-A48A-70E78DC9ECA9}" dt="2024-05-07T15:00:50.348" v="7"/>
          <ac:spMkLst>
            <pc:docMk/>
            <pc:sldMk cId="651155315" sldId="422"/>
            <ac:spMk id="5" creationId="{71896312-DFC7-9140-88A9-DF5364C9B7F1}"/>
          </ac:spMkLst>
        </pc:spChg>
        <pc:picChg chg="add mod">
          <ac:chgData name="Dickinson, Jim" userId="4cf43750-38c5-4912-b1d9-f1b8213eec4e" providerId="ADAL" clId="{E5D68353-ABC2-4F09-A48A-70E78DC9ECA9}" dt="2024-05-07T15:01:57.708" v="14" actId="14100"/>
          <ac:picMkLst>
            <pc:docMk/>
            <pc:sldMk cId="651155315" sldId="422"/>
            <ac:picMk id="7" creationId="{F21C0C26-A9F5-8853-335B-A3CB573EBF5F}"/>
          </ac:picMkLst>
        </pc:picChg>
      </pc:sldChg>
    </pc:docChg>
  </pc:docChgLst>
  <pc:docChgLst>
    <pc:chgData name="Lingala, Vishu" userId="d16b3faf-5baa-4853-a874-532920a8c019" providerId="ADAL" clId="{30939F28-783F-4011-8217-3EE8A7F69EFF}"/>
    <pc:docChg chg="undo custSel addSld modSld sldOrd">
      <pc:chgData name="Lingala, Vishu" userId="d16b3faf-5baa-4853-a874-532920a8c019" providerId="ADAL" clId="{30939F28-783F-4011-8217-3EE8A7F69EFF}" dt="2023-11-07T17:02:29.114" v="118"/>
      <pc:docMkLst>
        <pc:docMk/>
      </pc:docMkLst>
      <pc:sldChg chg="addSp delSp modSp mod">
        <pc:chgData name="Lingala, Vishu" userId="d16b3faf-5baa-4853-a874-532920a8c019" providerId="ADAL" clId="{30939F28-783F-4011-8217-3EE8A7F69EFF}" dt="2023-11-07T16:51:32.202" v="14" actId="22"/>
        <pc:sldMkLst>
          <pc:docMk/>
          <pc:sldMk cId="4266100038" sldId="257"/>
        </pc:sldMkLst>
        <pc:spChg chg="add del">
          <ac:chgData name="Lingala, Vishu" userId="d16b3faf-5baa-4853-a874-532920a8c019" providerId="ADAL" clId="{30939F28-783F-4011-8217-3EE8A7F69EFF}" dt="2023-11-07T16:51:32.202" v="14" actId="22"/>
          <ac:spMkLst>
            <pc:docMk/>
            <pc:sldMk cId="4266100038" sldId="257"/>
            <ac:spMk id="3" creationId="{2011535A-7A10-7209-C4B8-05BF6C34AA1F}"/>
          </ac:spMkLst>
        </pc:spChg>
        <pc:spChg chg="mod">
          <ac:chgData name="Lingala, Vishu" userId="d16b3faf-5baa-4853-a874-532920a8c019" providerId="ADAL" clId="{30939F28-783F-4011-8217-3EE8A7F69EFF}" dt="2023-11-07T15:46:48.386" v="9" actId="20577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Lingala, Vishu" userId="d16b3faf-5baa-4853-a874-532920a8c019" providerId="ADAL" clId="{30939F28-783F-4011-8217-3EE8A7F69EFF}" dt="2023-11-07T15:46:54.345" v="11" actId="20577"/>
          <ac:spMkLst>
            <pc:docMk/>
            <pc:sldMk cId="4266100038" sldId="257"/>
            <ac:spMk id="8" creationId="{B9EB40EA-8C4D-439E-A557-6CE269632E93}"/>
          </ac:spMkLst>
        </pc:spChg>
      </pc:sldChg>
      <pc:sldChg chg="ord">
        <pc:chgData name="Lingala, Vishu" userId="d16b3faf-5baa-4853-a874-532920a8c019" providerId="ADAL" clId="{30939F28-783F-4011-8217-3EE8A7F69EFF}" dt="2023-11-07T17:02:29.114" v="118"/>
        <pc:sldMkLst>
          <pc:docMk/>
          <pc:sldMk cId="3296107495" sldId="406"/>
        </pc:sldMkLst>
      </pc:sldChg>
      <pc:sldChg chg="mod modShow">
        <pc:chgData name="Lingala, Vishu" userId="d16b3faf-5baa-4853-a874-532920a8c019" providerId="ADAL" clId="{30939F28-783F-4011-8217-3EE8A7F69EFF}" dt="2023-11-07T15:47:10.078" v="12" actId="729"/>
        <pc:sldMkLst>
          <pc:docMk/>
          <pc:sldMk cId="1763555648" sldId="411"/>
        </pc:sldMkLst>
      </pc:sldChg>
      <pc:sldChg chg="mod ord modShow">
        <pc:chgData name="Lingala, Vishu" userId="d16b3faf-5baa-4853-a874-532920a8c019" providerId="ADAL" clId="{30939F28-783F-4011-8217-3EE8A7F69EFF}" dt="2023-11-07T17:02:29.114" v="118"/>
        <pc:sldMkLst>
          <pc:docMk/>
          <pc:sldMk cId="3120821204" sldId="412"/>
        </pc:sldMkLst>
      </pc:sldChg>
      <pc:sldChg chg="mod modShow">
        <pc:chgData name="Lingala, Vishu" userId="d16b3faf-5baa-4853-a874-532920a8c019" providerId="ADAL" clId="{30939F28-783F-4011-8217-3EE8A7F69EFF}" dt="2023-11-07T15:47:10.078" v="12" actId="729"/>
        <pc:sldMkLst>
          <pc:docMk/>
          <pc:sldMk cId="1728478548" sldId="418"/>
        </pc:sldMkLst>
      </pc:sldChg>
      <pc:sldChg chg="mod modShow">
        <pc:chgData name="Lingala, Vishu" userId="d16b3faf-5baa-4853-a874-532920a8c019" providerId="ADAL" clId="{30939F28-783F-4011-8217-3EE8A7F69EFF}" dt="2023-11-07T15:47:10.078" v="12" actId="729"/>
        <pc:sldMkLst>
          <pc:docMk/>
          <pc:sldMk cId="68081489" sldId="419"/>
        </pc:sldMkLst>
      </pc:sldChg>
      <pc:sldChg chg="addSp delSp modSp add mod modShow">
        <pc:chgData name="Lingala, Vishu" userId="d16b3faf-5baa-4853-a874-532920a8c019" providerId="ADAL" clId="{30939F28-783F-4011-8217-3EE8A7F69EFF}" dt="2023-11-07T17:01:59.696" v="109" actId="729"/>
        <pc:sldMkLst>
          <pc:docMk/>
          <pc:sldMk cId="3558271014" sldId="421"/>
        </pc:sldMkLst>
        <pc:spChg chg="mod">
          <ac:chgData name="Lingala, Vishu" userId="d16b3faf-5baa-4853-a874-532920a8c019" providerId="ADAL" clId="{30939F28-783F-4011-8217-3EE8A7F69EFF}" dt="2023-11-07T17:00:09.345" v="88" actId="27636"/>
          <ac:spMkLst>
            <pc:docMk/>
            <pc:sldMk cId="3558271014" sldId="421"/>
            <ac:spMk id="3" creationId="{442CCF37-AFE5-4196-85E9-0D3F0240E113}"/>
          </ac:spMkLst>
        </pc:spChg>
        <pc:spChg chg="add del">
          <ac:chgData name="Lingala, Vishu" userId="d16b3faf-5baa-4853-a874-532920a8c019" providerId="ADAL" clId="{30939F28-783F-4011-8217-3EE8A7F69EFF}" dt="2023-11-07T16:56:03.344" v="57" actId="22"/>
          <ac:spMkLst>
            <pc:docMk/>
            <pc:sldMk cId="3558271014" sldId="421"/>
            <ac:spMk id="5" creationId="{0C727798-A178-8D54-E9A6-28012A8A9C59}"/>
          </ac:spMkLst>
        </pc:spChg>
      </pc:sldChg>
      <pc:sldChg chg="modSp add mod modShow">
        <pc:chgData name="Lingala, Vishu" userId="d16b3faf-5baa-4853-a874-532920a8c019" providerId="ADAL" clId="{30939F28-783F-4011-8217-3EE8A7F69EFF}" dt="2023-11-07T17:01:59.696" v="109" actId="729"/>
        <pc:sldMkLst>
          <pc:docMk/>
          <pc:sldMk cId="3526481016" sldId="422"/>
        </pc:sldMkLst>
        <pc:spChg chg="mod">
          <ac:chgData name="Lingala, Vishu" userId="d16b3faf-5baa-4853-a874-532920a8c019" providerId="ADAL" clId="{30939F28-783F-4011-8217-3EE8A7F69EFF}" dt="2023-11-07T17:01:45.378" v="108" actId="27636"/>
          <ac:spMkLst>
            <pc:docMk/>
            <pc:sldMk cId="3526481016" sldId="422"/>
            <ac:spMk id="3" creationId="{442CCF37-AFE5-4196-85E9-0D3F0240E113}"/>
          </ac:spMkLst>
        </pc:spChg>
      </pc:sldChg>
      <pc:sldChg chg="modSp add mod modShow">
        <pc:chgData name="Lingala, Vishu" userId="d16b3faf-5baa-4853-a874-532920a8c019" providerId="ADAL" clId="{30939F28-783F-4011-8217-3EE8A7F69EFF}" dt="2023-11-07T17:01:59.696" v="109" actId="729"/>
        <pc:sldMkLst>
          <pc:docMk/>
          <pc:sldMk cId="2830365859" sldId="423"/>
        </pc:sldMkLst>
        <pc:spChg chg="mod">
          <ac:chgData name="Lingala, Vishu" userId="d16b3faf-5baa-4853-a874-532920a8c019" providerId="ADAL" clId="{30939F28-783F-4011-8217-3EE8A7F69EFF}" dt="2023-11-07T17:01:20.739" v="104" actId="6549"/>
          <ac:spMkLst>
            <pc:docMk/>
            <pc:sldMk cId="2830365859" sldId="423"/>
            <ac:spMk id="3" creationId="{442CCF37-AFE5-4196-85E9-0D3F0240E113}"/>
          </ac:spMkLst>
        </pc:spChg>
      </pc:sldChg>
    </pc:docChg>
  </pc:docChgLst>
  <pc:docChgLst>
    <pc:chgData name="Dickinson, Jim" userId="S::dickinson@h-gac.com::4cf43750-38c5-4912-b1d9-f1b8213eec4e" providerId="AD" clId="Web-{C7CC58A7-DD43-1B16-59C6-B754C4E45188}"/>
    <pc:docChg chg="modSld">
      <pc:chgData name="Dickinson, Jim" userId="S::dickinson@h-gac.com::4cf43750-38c5-4912-b1d9-f1b8213eec4e" providerId="AD" clId="Web-{C7CC58A7-DD43-1B16-59C6-B754C4E45188}" dt="2022-07-18T22:14:07.448" v="3" actId="20577"/>
      <pc:docMkLst>
        <pc:docMk/>
      </pc:docMkLst>
      <pc:sldChg chg="modSp">
        <pc:chgData name="Dickinson, Jim" userId="S::dickinson@h-gac.com::4cf43750-38c5-4912-b1d9-f1b8213eec4e" providerId="AD" clId="Web-{C7CC58A7-DD43-1B16-59C6-B754C4E45188}" dt="2022-07-18T22:14:07.448" v="3" actId="20577"/>
        <pc:sldMkLst>
          <pc:docMk/>
          <pc:sldMk cId="2072686648" sldId="410"/>
        </pc:sldMkLst>
        <pc:spChg chg="mod">
          <ac:chgData name="Dickinson, Jim" userId="S::dickinson@h-gac.com::4cf43750-38c5-4912-b1d9-f1b8213eec4e" providerId="AD" clId="Web-{C7CC58A7-DD43-1B16-59C6-B754C4E45188}" dt="2022-07-18T22:14:07.448" v="3" actId="20577"/>
          <ac:spMkLst>
            <pc:docMk/>
            <pc:sldMk cId="2072686648" sldId="410"/>
            <ac:spMk id="3" creationId="{442CCF37-AFE5-4196-85E9-0D3F0240E113}"/>
          </ac:spMkLst>
        </pc:spChg>
      </pc:sldChg>
    </pc:docChg>
  </pc:docChgLst>
  <pc:docChgLst>
    <pc:chgData name="Dickinson, Jim" userId="S::dickinson@h-gac.com::4cf43750-38c5-4912-b1d9-f1b8213eec4e" providerId="AD" clId="Web-{4893C8E2-6EF2-E88B-5E01-16A10D072552}"/>
    <pc:docChg chg="modSld">
      <pc:chgData name="Dickinson, Jim" userId="S::dickinson@h-gac.com::4cf43750-38c5-4912-b1d9-f1b8213eec4e" providerId="AD" clId="Web-{4893C8E2-6EF2-E88B-5E01-16A10D072552}" dt="2024-12-09T19:48:14.063" v="2" actId="20577"/>
      <pc:docMkLst>
        <pc:docMk/>
      </pc:docMkLst>
      <pc:sldChg chg="modSp">
        <pc:chgData name="Dickinson, Jim" userId="S::dickinson@h-gac.com::4cf43750-38c5-4912-b1d9-f1b8213eec4e" providerId="AD" clId="Web-{4893C8E2-6EF2-E88B-5E01-16A10D072552}" dt="2024-12-09T19:48:14.063" v="2" actId="20577"/>
        <pc:sldMkLst>
          <pc:docMk/>
          <pc:sldMk cId="2856861079" sldId="425"/>
        </pc:sldMkLst>
        <pc:spChg chg="mod">
          <ac:chgData name="Dickinson, Jim" userId="S::dickinson@h-gac.com::4cf43750-38c5-4912-b1d9-f1b8213eec4e" providerId="AD" clId="Web-{4893C8E2-6EF2-E88B-5E01-16A10D072552}" dt="2024-12-09T19:48:14.063" v="2" actId="20577"/>
          <ac:spMkLst>
            <pc:docMk/>
            <pc:sldMk cId="2856861079" sldId="425"/>
            <ac:spMk id="2" creationId="{25743ABC-74DE-4600-AC3F-7C6607ED1C5D}"/>
          </ac:spMkLst>
        </pc:spChg>
      </pc:sldChg>
    </pc:docChg>
  </pc:docChgLst>
  <pc:docChgLst>
    <pc:chgData name="Dickinson, Jim" userId="S::dickinson@h-gac.com::4cf43750-38c5-4912-b1d9-f1b8213eec4e" providerId="AD" clId="Web-{6F2D7A2D-98C1-B158-AC66-E42F96CC372F}"/>
    <pc:docChg chg="modSld">
      <pc:chgData name="Dickinson, Jim" userId="S::dickinson@h-gac.com::4cf43750-38c5-4912-b1d9-f1b8213eec4e" providerId="AD" clId="Web-{6F2D7A2D-98C1-B158-AC66-E42F96CC372F}" dt="2023-01-12T20:45:54.257" v="12" actId="20577"/>
      <pc:docMkLst>
        <pc:docMk/>
      </pc:docMkLst>
      <pc:sldChg chg="modSp">
        <pc:chgData name="Dickinson, Jim" userId="S::dickinson@h-gac.com::4cf43750-38c5-4912-b1d9-f1b8213eec4e" providerId="AD" clId="Web-{6F2D7A2D-98C1-B158-AC66-E42F96CC372F}" dt="2023-01-12T20:45:54.257" v="12" actId="20577"/>
        <pc:sldMkLst>
          <pc:docMk/>
          <pc:sldMk cId="1763555648" sldId="411"/>
        </pc:sldMkLst>
        <pc:spChg chg="mod">
          <ac:chgData name="Dickinson, Jim" userId="S::dickinson@h-gac.com::4cf43750-38c5-4912-b1d9-f1b8213eec4e" providerId="AD" clId="Web-{6F2D7A2D-98C1-B158-AC66-E42F96CC372F}" dt="2023-01-12T20:45:54.257" v="12" actId="20577"/>
          <ac:spMkLst>
            <pc:docMk/>
            <pc:sldMk cId="1763555648" sldId="411"/>
            <ac:spMk id="3" creationId="{442CCF37-AFE5-4196-85E9-0D3F0240E113}"/>
          </ac:spMkLst>
        </pc:spChg>
      </pc:sldChg>
      <pc:sldChg chg="modSp">
        <pc:chgData name="Dickinson, Jim" userId="S::dickinson@h-gac.com::4cf43750-38c5-4912-b1d9-f1b8213eec4e" providerId="AD" clId="Web-{6F2D7A2D-98C1-B158-AC66-E42F96CC372F}" dt="2023-01-12T20:43:41.284" v="10" actId="20577"/>
        <pc:sldMkLst>
          <pc:docMk/>
          <pc:sldMk cId="488681107" sldId="413"/>
        </pc:sldMkLst>
        <pc:spChg chg="mod">
          <ac:chgData name="Dickinson, Jim" userId="S::dickinson@h-gac.com::4cf43750-38c5-4912-b1d9-f1b8213eec4e" providerId="AD" clId="Web-{6F2D7A2D-98C1-B158-AC66-E42F96CC372F}" dt="2023-01-12T20:43:41.284" v="10" actId="20577"/>
          <ac:spMkLst>
            <pc:docMk/>
            <pc:sldMk cId="488681107" sldId="413"/>
            <ac:spMk id="3" creationId="{442CCF37-AFE5-4196-85E9-0D3F0240E113}"/>
          </ac:spMkLst>
        </pc:spChg>
      </pc:sldChg>
    </pc:docChg>
  </pc:docChgLst>
  <pc:docChgLst>
    <pc:chgData name="Dickinson, Jim" userId="S::dickinson@h-gac.com::4cf43750-38c5-4912-b1d9-f1b8213eec4e" providerId="AD" clId="Web-{B61AA075-4102-8DE8-C34B-630AA137DF06}"/>
    <pc:docChg chg="modSld">
      <pc:chgData name="Dickinson, Jim" userId="S::dickinson@h-gac.com::4cf43750-38c5-4912-b1d9-f1b8213eec4e" providerId="AD" clId="Web-{B61AA075-4102-8DE8-C34B-630AA137DF06}" dt="2022-10-17T21:51:54.173" v="85" actId="20577"/>
      <pc:docMkLst>
        <pc:docMk/>
      </pc:docMkLst>
      <pc:sldChg chg="addSp delSp modSp">
        <pc:chgData name="Dickinson, Jim" userId="S::dickinson@h-gac.com::4cf43750-38c5-4912-b1d9-f1b8213eec4e" providerId="AD" clId="Web-{B61AA075-4102-8DE8-C34B-630AA137DF06}" dt="2022-10-17T21:33:46.705" v="7"/>
        <pc:sldMkLst>
          <pc:docMk/>
          <pc:sldMk cId="3296107495" sldId="406"/>
        </pc:sldMkLst>
        <pc:picChg chg="add del mod">
          <ac:chgData name="Dickinson, Jim" userId="S::dickinson@h-gac.com::4cf43750-38c5-4912-b1d9-f1b8213eec4e" providerId="AD" clId="Web-{B61AA075-4102-8DE8-C34B-630AA137DF06}" dt="2022-10-17T21:33:13.376" v="5"/>
          <ac:picMkLst>
            <pc:docMk/>
            <pc:sldMk cId="3296107495" sldId="406"/>
            <ac:picMk id="4" creationId="{E897718C-F778-E263-1C65-77C258DCED8A}"/>
          </ac:picMkLst>
        </pc:picChg>
        <pc:picChg chg="add del mod">
          <ac:chgData name="Dickinson, Jim" userId="S::dickinson@h-gac.com::4cf43750-38c5-4912-b1d9-f1b8213eec4e" providerId="AD" clId="Web-{B61AA075-4102-8DE8-C34B-630AA137DF06}" dt="2022-10-17T21:33:46.705" v="7"/>
          <ac:picMkLst>
            <pc:docMk/>
            <pc:sldMk cId="3296107495" sldId="406"/>
            <ac:picMk id="5" creationId="{50C93706-21E5-717F-7DAA-1DA7C7A79BD5}"/>
          </ac:picMkLst>
        </pc:picChg>
      </pc:sldChg>
      <pc:sldChg chg="modSp">
        <pc:chgData name="Dickinson, Jim" userId="S::dickinson@h-gac.com::4cf43750-38c5-4912-b1d9-f1b8213eec4e" providerId="AD" clId="Web-{B61AA075-4102-8DE8-C34B-630AA137DF06}" dt="2022-10-17T21:49:03.809" v="69" actId="20577"/>
        <pc:sldMkLst>
          <pc:docMk/>
          <pc:sldMk cId="1763555648" sldId="411"/>
        </pc:sldMkLst>
        <pc:spChg chg="mod">
          <ac:chgData name="Dickinson, Jim" userId="S::dickinson@h-gac.com::4cf43750-38c5-4912-b1d9-f1b8213eec4e" providerId="AD" clId="Web-{B61AA075-4102-8DE8-C34B-630AA137DF06}" dt="2022-10-17T21:49:03.809" v="69" actId="20577"/>
          <ac:spMkLst>
            <pc:docMk/>
            <pc:sldMk cId="1763555648" sldId="411"/>
            <ac:spMk id="3" creationId="{442CCF37-AFE5-4196-85E9-0D3F0240E113}"/>
          </ac:spMkLst>
        </pc:spChg>
      </pc:sldChg>
      <pc:sldChg chg="modSp">
        <pc:chgData name="Dickinson, Jim" userId="S::dickinson@h-gac.com::4cf43750-38c5-4912-b1d9-f1b8213eec4e" providerId="AD" clId="Web-{B61AA075-4102-8DE8-C34B-630AA137DF06}" dt="2022-10-17T21:51:14.578" v="83" actId="20577"/>
        <pc:sldMkLst>
          <pc:docMk/>
          <pc:sldMk cId="488681107" sldId="413"/>
        </pc:sldMkLst>
        <pc:spChg chg="mod">
          <ac:chgData name="Dickinson, Jim" userId="S::dickinson@h-gac.com::4cf43750-38c5-4912-b1d9-f1b8213eec4e" providerId="AD" clId="Web-{B61AA075-4102-8DE8-C34B-630AA137DF06}" dt="2022-10-17T21:51:14.578" v="83" actId="20577"/>
          <ac:spMkLst>
            <pc:docMk/>
            <pc:sldMk cId="488681107" sldId="413"/>
            <ac:spMk id="3" creationId="{442CCF37-AFE5-4196-85E9-0D3F0240E113}"/>
          </ac:spMkLst>
        </pc:spChg>
      </pc:sldChg>
      <pc:sldChg chg="modSp">
        <pc:chgData name="Dickinson, Jim" userId="S::dickinson@h-gac.com::4cf43750-38c5-4912-b1d9-f1b8213eec4e" providerId="AD" clId="Web-{B61AA075-4102-8DE8-C34B-630AA137DF06}" dt="2022-10-17T21:51:54.173" v="85" actId="20577"/>
        <pc:sldMkLst>
          <pc:docMk/>
          <pc:sldMk cId="1323929688" sldId="414"/>
        </pc:sldMkLst>
        <pc:spChg chg="mod">
          <ac:chgData name="Dickinson, Jim" userId="S::dickinson@h-gac.com::4cf43750-38c5-4912-b1d9-f1b8213eec4e" providerId="AD" clId="Web-{B61AA075-4102-8DE8-C34B-630AA137DF06}" dt="2022-10-17T21:51:54.173" v="85" actId="20577"/>
          <ac:spMkLst>
            <pc:docMk/>
            <pc:sldMk cId="1323929688" sldId="414"/>
            <ac:spMk id="3" creationId="{442CCF37-AFE5-4196-85E9-0D3F0240E113}"/>
          </ac:spMkLst>
        </pc:spChg>
      </pc:sldChg>
      <pc:sldChg chg="addSp delSp modSp">
        <pc:chgData name="Dickinson, Jim" userId="S::dickinson@h-gac.com::4cf43750-38c5-4912-b1d9-f1b8213eec4e" providerId="AD" clId="Web-{B61AA075-4102-8DE8-C34B-630AA137DF06}" dt="2022-10-17T21:44:04.004" v="47" actId="20577"/>
        <pc:sldMkLst>
          <pc:docMk/>
          <pc:sldMk cId="3135270076" sldId="415"/>
        </pc:sldMkLst>
        <pc:spChg chg="mod">
          <ac:chgData name="Dickinson, Jim" userId="S::dickinson@h-gac.com::4cf43750-38c5-4912-b1d9-f1b8213eec4e" providerId="AD" clId="Web-{B61AA075-4102-8DE8-C34B-630AA137DF06}" dt="2022-10-17T21:44:04.004" v="47" actId="20577"/>
          <ac:spMkLst>
            <pc:docMk/>
            <pc:sldMk cId="3135270076" sldId="415"/>
            <ac:spMk id="2" creationId="{25743ABC-74DE-4600-AC3F-7C6607ED1C5D}"/>
          </ac:spMkLst>
        </pc:spChg>
        <pc:picChg chg="del">
          <ac:chgData name="Dickinson, Jim" userId="S::dickinson@h-gac.com::4cf43750-38c5-4912-b1d9-f1b8213eec4e" providerId="AD" clId="Web-{B61AA075-4102-8DE8-C34B-630AA137DF06}" dt="2022-10-17T21:29:25.620" v="0"/>
          <ac:picMkLst>
            <pc:docMk/>
            <pc:sldMk cId="3135270076" sldId="415"/>
            <ac:picMk id="4" creationId="{3EC4C188-3538-4C80-5D11-8713E245CFFD}"/>
          </ac:picMkLst>
        </pc:picChg>
        <pc:picChg chg="del">
          <ac:chgData name="Dickinson, Jim" userId="S::dickinson@h-gac.com::4cf43750-38c5-4912-b1d9-f1b8213eec4e" providerId="AD" clId="Web-{B61AA075-4102-8DE8-C34B-630AA137DF06}" dt="2022-10-17T21:29:42.261" v="1"/>
          <ac:picMkLst>
            <pc:docMk/>
            <pc:sldMk cId="3135270076" sldId="415"/>
            <ac:picMk id="5" creationId="{69E8108A-EE42-6E94-4F9C-8A03D4AE27A6}"/>
          </ac:picMkLst>
        </pc:picChg>
        <pc:picChg chg="add del mod">
          <ac:chgData name="Dickinson, Jim" userId="S::dickinson@h-gac.com::4cf43750-38c5-4912-b1d9-f1b8213eec4e" providerId="AD" clId="Web-{B61AA075-4102-8DE8-C34B-630AA137DF06}" dt="2022-10-17T21:31:06.779" v="3"/>
          <ac:picMkLst>
            <pc:docMk/>
            <pc:sldMk cId="3135270076" sldId="415"/>
            <ac:picMk id="6" creationId="{FDCB9B62-9450-B45B-4556-49F8148DCE57}"/>
          </ac:picMkLst>
        </pc:picChg>
        <pc:picChg chg="add del mod">
          <ac:chgData name="Dickinson, Jim" userId="S::dickinson@h-gac.com::4cf43750-38c5-4912-b1d9-f1b8213eec4e" providerId="AD" clId="Web-{B61AA075-4102-8DE8-C34B-630AA137DF06}" dt="2022-10-17T21:34:52.332" v="12"/>
          <ac:picMkLst>
            <pc:docMk/>
            <pc:sldMk cId="3135270076" sldId="415"/>
            <ac:picMk id="7" creationId="{2C0D1678-F213-B860-E42E-A6909A288A34}"/>
          </ac:picMkLst>
        </pc:picChg>
        <pc:picChg chg="add del mod">
          <ac:chgData name="Dickinson, Jim" userId="S::dickinson@h-gac.com::4cf43750-38c5-4912-b1d9-f1b8213eec4e" providerId="AD" clId="Web-{B61AA075-4102-8DE8-C34B-630AA137DF06}" dt="2022-10-17T21:41:59.235" v="24"/>
          <ac:picMkLst>
            <pc:docMk/>
            <pc:sldMk cId="3135270076" sldId="415"/>
            <ac:picMk id="8" creationId="{BC2D5E54-8E69-6304-023C-7C9B414E11B8}"/>
          </ac:picMkLst>
        </pc:picChg>
        <pc:picChg chg="add del mod">
          <ac:chgData name="Dickinson, Jim" userId="S::dickinson@h-gac.com::4cf43750-38c5-4912-b1d9-f1b8213eec4e" providerId="AD" clId="Web-{B61AA075-4102-8DE8-C34B-630AA137DF06}" dt="2022-10-17T21:42:32.767" v="29" actId="14100"/>
          <ac:picMkLst>
            <pc:docMk/>
            <pc:sldMk cId="3135270076" sldId="415"/>
            <ac:picMk id="9" creationId="{08DAB0DA-A5C0-A461-CF49-BC091D5B632C}"/>
          </ac:picMkLst>
        </pc:picChg>
      </pc:sldChg>
    </pc:docChg>
  </pc:docChgLst>
  <pc:docChgLst>
    <pc:chgData name="Dickinson, Jim" userId="4cf43750-38c5-4912-b1d9-f1b8213eec4e" providerId="ADAL" clId="{E6733B4A-1960-4792-8CB9-4CBD3E1E81F7}"/>
    <pc:docChg chg="delSld modSld">
      <pc:chgData name="Dickinson, Jim" userId="4cf43750-38c5-4912-b1d9-f1b8213eec4e" providerId="ADAL" clId="{E6733B4A-1960-4792-8CB9-4CBD3E1E81F7}" dt="2025-01-13T19:37:59.895" v="27" actId="6549"/>
      <pc:docMkLst>
        <pc:docMk/>
      </pc:docMkLst>
      <pc:sldChg chg="modSp mod">
        <pc:chgData name="Dickinson, Jim" userId="4cf43750-38c5-4912-b1d9-f1b8213eec4e" providerId="ADAL" clId="{E6733B4A-1960-4792-8CB9-4CBD3E1E81F7}" dt="2025-01-13T17:57:21.227" v="4" actId="14100"/>
        <pc:sldMkLst>
          <pc:docMk/>
          <pc:sldMk cId="4266100038" sldId="257"/>
        </pc:sldMkLst>
        <pc:spChg chg="mod">
          <ac:chgData name="Dickinson, Jim" userId="4cf43750-38c5-4912-b1d9-f1b8213eec4e" providerId="ADAL" clId="{E6733B4A-1960-4792-8CB9-4CBD3E1E81F7}" dt="2025-01-13T17:57:21.227" v="4" actId="14100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4cf43750-38c5-4912-b1d9-f1b8213eec4e" providerId="ADAL" clId="{E6733B4A-1960-4792-8CB9-4CBD3E1E81F7}" dt="2025-01-13T17:57:06.368" v="2" actId="20577"/>
          <ac:spMkLst>
            <pc:docMk/>
            <pc:sldMk cId="4266100038" sldId="257"/>
            <ac:spMk id="8" creationId="{B9EB40EA-8C4D-439E-A557-6CE269632E93}"/>
          </ac:spMkLst>
        </pc:spChg>
      </pc:sldChg>
      <pc:sldChg chg="modSp mod">
        <pc:chgData name="Dickinson, Jim" userId="4cf43750-38c5-4912-b1d9-f1b8213eec4e" providerId="ADAL" clId="{E6733B4A-1960-4792-8CB9-4CBD3E1E81F7}" dt="2025-01-13T19:37:59.895" v="27" actId="6549"/>
        <pc:sldMkLst>
          <pc:docMk/>
          <pc:sldMk cId="2856861079" sldId="425"/>
        </pc:sldMkLst>
        <pc:spChg chg="mod">
          <ac:chgData name="Dickinson, Jim" userId="4cf43750-38c5-4912-b1d9-f1b8213eec4e" providerId="ADAL" clId="{E6733B4A-1960-4792-8CB9-4CBD3E1E81F7}" dt="2025-01-13T19:37:59.895" v="27" actId="6549"/>
          <ac:spMkLst>
            <pc:docMk/>
            <pc:sldMk cId="2856861079" sldId="425"/>
            <ac:spMk id="3" creationId="{442CCF37-AFE5-4196-85E9-0D3F0240E113}"/>
          </ac:spMkLst>
        </pc:spChg>
      </pc:sldChg>
      <pc:sldChg chg="del">
        <pc:chgData name="Dickinson, Jim" userId="4cf43750-38c5-4912-b1d9-f1b8213eec4e" providerId="ADAL" clId="{E6733B4A-1960-4792-8CB9-4CBD3E1E81F7}" dt="2025-01-13T19:37:19.604" v="8" actId="2696"/>
        <pc:sldMkLst>
          <pc:docMk/>
          <pc:sldMk cId="3822611478" sldId="426"/>
        </pc:sldMkLst>
      </pc:sldChg>
    </pc:docChg>
  </pc:docChgLst>
  <pc:docChgLst>
    <pc:chgData name="Dickinson, Jim" userId="4cf43750-38c5-4912-b1d9-f1b8213eec4e" providerId="ADAL" clId="{1BCA0D7B-B092-4CB5-8E61-03BD0D7CF6D4}"/>
    <pc:docChg chg="custSel addSld modSld">
      <pc:chgData name="Dickinson, Jim" userId="4cf43750-38c5-4912-b1d9-f1b8213eec4e" providerId="ADAL" clId="{1BCA0D7B-B092-4CB5-8E61-03BD0D7CF6D4}" dt="2024-01-16T21:51:28.988" v="2065" actId="20577"/>
      <pc:docMkLst>
        <pc:docMk/>
      </pc:docMkLst>
      <pc:sldChg chg="modSp mod">
        <pc:chgData name="Dickinson, Jim" userId="4cf43750-38c5-4912-b1d9-f1b8213eec4e" providerId="ADAL" clId="{1BCA0D7B-B092-4CB5-8E61-03BD0D7CF6D4}" dt="2024-01-16T21:51:28.988" v="2065" actId="20577"/>
        <pc:sldMkLst>
          <pc:docMk/>
          <pc:sldMk cId="4266100038" sldId="257"/>
        </pc:sldMkLst>
        <pc:spChg chg="mod">
          <ac:chgData name="Dickinson, Jim" userId="4cf43750-38c5-4912-b1d9-f1b8213eec4e" providerId="ADAL" clId="{1BCA0D7B-B092-4CB5-8E61-03BD0D7CF6D4}" dt="2024-01-16T21:51:28.988" v="2065" actId="20577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4cf43750-38c5-4912-b1d9-f1b8213eec4e" providerId="ADAL" clId="{1BCA0D7B-B092-4CB5-8E61-03BD0D7CF6D4}" dt="2024-01-16T16:45:19.174" v="3" actId="6549"/>
          <ac:spMkLst>
            <pc:docMk/>
            <pc:sldMk cId="4266100038" sldId="257"/>
            <ac:spMk id="8" creationId="{B9EB40EA-8C4D-439E-A557-6CE269632E93}"/>
          </ac:spMkLst>
        </pc:spChg>
      </pc:sldChg>
      <pc:sldChg chg="mod modShow">
        <pc:chgData name="Dickinson, Jim" userId="4cf43750-38c5-4912-b1d9-f1b8213eec4e" providerId="ADAL" clId="{1BCA0D7B-B092-4CB5-8E61-03BD0D7CF6D4}" dt="2024-01-16T19:49:31.907" v="1152" actId="729"/>
        <pc:sldMkLst>
          <pc:docMk/>
          <pc:sldMk cId="3120821204" sldId="412"/>
        </pc:sldMkLst>
      </pc:sldChg>
      <pc:sldChg chg="modSp mod">
        <pc:chgData name="Dickinson, Jim" userId="4cf43750-38c5-4912-b1d9-f1b8213eec4e" providerId="ADAL" clId="{1BCA0D7B-B092-4CB5-8E61-03BD0D7CF6D4}" dt="2024-01-16T21:49:00.317" v="2063" actId="20577"/>
        <pc:sldMkLst>
          <pc:docMk/>
          <pc:sldMk cId="3558271014" sldId="421"/>
        </pc:sldMkLst>
        <pc:spChg chg="mod">
          <ac:chgData name="Dickinson, Jim" userId="4cf43750-38c5-4912-b1d9-f1b8213eec4e" providerId="ADAL" clId="{1BCA0D7B-B092-4CB5-8E61-03BD0D7CF6D4}" dt="2024-01-16T21:49:00.317" v="2063" actId="20577"/>
          <ac:spMkLst>
            <pc:docMk/>
            <pc:sldMk cId="3558271014" sldId="421"/>
            <ac:spMk id="3" creationId="{442CCF37-AFE5-4196-85E9-0D3F0240E113}"/>
          </ac:spMkLst>
        </pc:spChg>
      </pc:sldChg>
      <pc:sldChg chg="modSp add mod">
        <pc:chgData name="Dickinson, Jim" userId="4cf43750-38c5-4912-b1d9-f1b8213eec4e" providerId="ADAL" clId="{1BCA0D7B-B092-4CB5-8E61-03BD0D7CF6D4}" dt="2024-01-16T20:18:10.237" v="2040" actId="20577"/>
        <pc:sldMkLst>
          <pc:docMk/>
          <pc:sldMk cId="1728557926" sldId="422"/>
        </pc:sldMkLst>
        <pc:spChg chg="mod">
          <ac:chgData name="Dickinson, Jim" userId="4cf43750-38c5-4912-b1d9-f1b8213eec4e" providerId="ADAL" clId="{1BCA0D7B-B092-4CB5-8E61-03BD0D7CF6D4}" dt="2024-01-16T20:18:10.237" v="2040" actId="20577"/>
          <ac:spMkLst>
            <pc:docMk/>
            <pc:sldMk cId="1728557926" sldId="422"/>
            <ac:spMk id="3" creationId="{442CCF37-AFE5-4196-85E9-0D3F0240E113}"/>
          </ac:spMkLst>
        </pc:spChg>
      </pc:sldChg>
    </pc:docChg>
  </pc:docChgLst>
  <pc:docChgLst>
    <pc:chgData name="Dickinson, Jim" userId="S::dickinson@h-gac.com::4cf43750-38c5-4912-b1d9-f1b8213eec4e" providerId="AD" clId="Web-{9C406D8E-7D59-B896-F327-F4E0EFFBE5B9}"/>
    <pc:docChg chg="modSld">
      <pc:chgData name="Dickinson, Jim" userId="S::dickinson@h-gac.com::4cf43750-38c5-4912-b1d9-f1b8213eec4e" providerId="AD" clId="Web-{9C406D8E-7D59-B896-F327-F4E0EFFBE5B9}" dt="2022-02-14T19:12:55.540" v="118" actId="20577"/>
      <pc:docMkLst>
        <pc:docMk/>
      </pc:docMkLst>
      <pc:sldChg chg="modSp">
        <pc:chgData name="Dickinson, Jim" userId="S::dickinson@h-gac.com::4cf43750-38c5-4912-b1d9-f1b8213eec4e" providerId="AD" clId="Web-{9C406D8E-7D59-B896-F327-F4E0EFFBE5B9}" dt="2022-02-14T19:07:05.109" v="12" actId="20577"/>
        <pc:sldMkLst>
          <pc:docMk/>
          <pc:sldMk cId="4266100038" sldId="257"/>
        </pc:sldMkLst>
        <pc:spChg chg="mod">
          <ac:chgData name="Dickinson, Jim" userId="S::dickinson@h-gac.com::4cf43750-38c5-4912-b1d9-f1b8213eec4e" providerId="AD" clId="Web-{9C406D8E-7D59-B896-F327-F4E0EFFBE5B9}" dt="2022-02-14T19:07:05.109" v="12" actId="20577"/>
          <ac:spMkLst>
            <pc:docMk/>
            <pc:sldMk cId="4266100038" sldId="257"/>
            <ac:spMk id="8" creationId="{B9EB40EA-8C4D-439E-A557-6CE269632E93}"/>
          </ac:spMkLst>
        </pc:spChg>
      </pc:sldChg>
      <pc:sldChg chg="modSp">
        <pc:chgData name="Dickinson, Jim" userId="S::dickinson@h-gac.com::4cf43750-38c5-4912-b1d9-f1b8213eec4e" providerId="AD" clId="Web-{9C406D8E-7D59-B896-F327-F4E0EFFBE5B9}" dt="2022-02-14T19:12:41.009" v="111" actId="20577"/>
        <pc:sldMkLst>
          <pc:docMk/>
          <pc:sldMk cId="3087857917" sldId="405"/>
        </pc:sldMkLst>
        <pc:spChg chg="mod">
          <ac:chgData name="Dickinson, Jim" userId="S::dickinson@h-gac.com::4cf43750-38c5-4912-b1d9-f1b8213eec4e" providerId="AD" clId="Web-{9C406D8E-7D59-B896-F327-F4E0EFFBE5B9}" dt="2022-02-14T19:12:41.009" v="111" actId="20577"/>
          <ac:spMkLst>
            <pc:docMk/>
            <pc:sldMk cId="3087857917" sldId="405"/>
            <ac:spMk id="3" creationId="{442CCF37-AFE5-4196-85E9-0D3F0240E113}"/>
          </ac:spMkLst>
        </pc:spChg>
      </pc:sldChg>
      <pc:sldChg chg="modSp">
        <pc:chgData name="Dickinson, Jim" userId="S::dickinson@h-gac.com::4cf43750-38c5-4912-b1d9-f1b8213eec4e" providerId="AD" clId="Web-{9C406D8E-7D59-B896-F327-F4E0EFFBE5B9}" dt="2022-02-14T19:12:55.540" v="118" actId="20577"/>
        <pc:sldMkLst>
          <pc:docMk/>
          <pc:sldMk cId="3296107495" sldId="406"/>
        </pc:sldMkLst>
        <pc:spChg chg="mod">
          <ac:chgData name="Dickinson, Jim" userId="S::dickinson@h-gac.com::4cf43750-38c5-4912-b1d9-f1b8213eec4e" providerId="AD" clId="Web-{9C406D8E-7D59-B896-F327-F4E0EFFBE5B9}" dt="2022-02-14T19:12:55.540" v="118" actId="20577"/>
          <ac:spMkLst>
            <pc:docMk/>
            <pc:sldMk cId="3296107495" sldId="406"/>
            <ac:spMk id="3" creationId="{442CCF37-AFE5-4196-85E9-0D3F0240E113}"/>
          </ac:spMkLst>
        </pc:spChg>
      </pc:sldChg>
    </pc:docChg>
  </pc:docChgLst>
  <pc:docChgLst>
    <pc:chgData name="Dickinson, Jim" userId="S::dickinson@h-gac.com::4cf43750-38c5-4912-b1d9-f1b8213eec4e" providerId="AD" clId="Web-{44435332-DA2B-E460-398A-07B925FE2F7D}"/>
    <pc:docChg chg="modSld">
      <pc:chgData name="Dickinson, Jim" userId="S::dickinson@h-gac.com::4cf43750-38c5-4912-b1d9-f1b8213eec4e" providerId="AD" clId="Web-{44435332-DA2B-E460-398A-07B925FE2F7D}" dt="2023-12-06T01:09:39.453" v="1" actId="20577"/>
      <pc:docMkLst>
        <pc:docMk/>
      </pc:docMkLst>
      <pc:sldChg chg="modSp">
        <pc:chgData name="Dickinson, Jim" userId="S::dickinson@h-gac.com::4cf43750-38c5-4912-b1d9-f1b8213eec4e" providerId="AD" clId="Web-{44435332-DA2B-E460-398A-07B925FE2F7D}" dt="2023-12-06T01:09:39.453" v="1" actId="20577"/>
        <pc:sldMkLst>
          <pc:docMk/>
          <pc:sldMk cId="3558271014" sldId="421"/>
        </pc:sldMkLst>
        <pc:spChg chg="mod">
          <ac:chgData name="Dickinson, Jim" userId="S::dickinson@h-gac.com::4cf43750-38c5-4912-b1d9-f1b8213eec4e" providerId="AD" clId="Web-{44435332-DA2B-E460-398A-07B925FE2F7D}" dt="2023-12-06T01:09:39.453" v="1" actId="20577"/>
          <ac:spMkLst>
            <pc:docMk/>
            <pc:sldMk cId="3558271014" sldId="421"/>
            <ac:spMk id="3" creationId="{442CCF37-AFE5-4196-85E9-0D3F0240E113}"/>
          </ac:spMkLst>
        </pc:spChg>
      </pc:sldChg>
    </pc:docChg>
  </pc:docChgLst>
  <pc:docChgLst>
    <pc:chgData name="Lingala, Vishu" userId="S::lingala@h-gac.com::d16b3faf-5baa-4853-a874-532920a8c019" providerId="AD" clId="Web-{9EB12D52-D061-6C6C-CBAC-DFD709D3DC60}"/>
    <pc:docChg chg="modSld">
      <pc:chgData name="Lingala, Vishu" userId="S::lingala@h-gac.com::d16b3faf-5baa-4853-a874-532920a8c019" providerId="AD" clId="Web-{9EB12D52-D061-6C6C-CBAC-DFD709D3DC60}" dt="2023-11-07T18:08:12.560" v="37" actId="20577"/>
      <pc:docMkLst>
        <pc:docMk/>
      </pc:docMkLst>
      <pc:sldChg chg="modSp">
        <pc:chgData name="Lingala, Vishu" userId="S::lingala@h-gac.com::d16b3faf-5baa-4853-a874-532920a8c019" providerId="AD" clId="Web-{9EB12D52-D061-6C6C-CBAC-DFD709D3DC60}" dt="2023-11-07T18:06:44.495" v="35"/>
        <pc:sldMkLst>
          <pc:docMk/>
          <pc:sldMk cId="3120821204" sldId="412"/>
        </pc:sldMkLst>
        <pc:graphicFrameChg chg="mod modGraphic">
          <ac:chgData name="Lingala, Vishu" userId="S::lingala@h-gac.com::d16b3faf-5baa-4853-a874-532920a8c019" providerId="AD" clId="Web-{9EB12D52-D061-6C6C-CBAC-DFD709D3DC60}" dt="2023-11-07T18:06:44.495" v="35"/>
          <ac:graphicFrameMkLst>
            <pc:docMk/>
            <pc:sldMk cId="3120821204" sldId="412"/>
            <ac:graphicFrameMk id="9" creationId="{F7037539-7837-F411-3903-A793C296BFB2}"/>
          </ac:graphicFrameMkLst>
        </pc:graphicFrameChg>
      </pc:sldChg>
      <pc:sldChg chg="modSp">
        <pc:chgData name="Lingala, Vishu" userId="S::lingala@h-gac.com::d16b3faf-5baa-4853-a874-532920a8c019" providerId="AD" clId="Web-{9EB12D52-D061-6C6C-CBAC-DFD709D3DC60}" dt="2023-11-07T18:08:12.560" v="37" actId="20577"/>
        <pc:sldMkLst>
          <pc:docMk/>
          <pc:sldMk cId="3526481016" sldId="422"/>
        </pc:sldMkLst>
        <pc:spChg chg="mod">
          <ac:chgData name="Lingala, Vishu" userId="S::lingala@h-gac.com::d16b3faf-5baa-4853-a874-532920a8c019" providerId="AD" clId="Web-{9EB12D52-D061-6C6C-CBAC-DFD709D3DC60}" dt="2023-11-07T18:08:12.560" v="37" actId="20577"/>
          <ac:spMkLst>
            <pc:docMk/>
            <pc:sldMk cId="3526481016" sldId="422"/>
            <ac:spMk id="3" creationId="{442CCF37-AFE5-4196-85E9-0D3F0240E113}"/>
          </ac:spMkLst>
        </pc:spChg>
      </pc:sldChg>
    </pc:docChg>
  </pc:docChgLst>
  <pc:docChgLst>
    <pc:chgData name="Dickinson, Jim" userId="S::dickinson@h-gac.com::4cf43750-38c5-4912-b1d9-f1b8213eec4e" providerId="AD" clId="Web-{F0389D43-71BB-038C-6BB8-EEBA7573F2F3}"/>
    <pc:docChg chg="modSld">
      <pc:chgData name="Dickinson, Jim" userId="S::dickinson@h-gac.com::4cf43750-38c5-4912-b1d9-f1b8213eec4e" providerId="AD" clId="Web-{F0389D43-71BB-038C-6BB8-EEBA7573F2F3}" dt="2023-03-09T15:05:55.773" v="6" actId="20577"/>
      <pc:docMkLst>
        <pc:docMk/>
      </pc:docMkLst>
      <pc:sldChg chg="modSp">
        <pc:chgData name="Dickinson, Jim" userId="S::dickinson@h-gac.com::4cf43750-38c5-4912-b1d9-f1b8213eec4e" providerId="AD" clId="Web-{F0389D43-71BB-038C-6BB8-EEBA7573F2F3}" dt="2023-03-09T15:05:55.773" v="6" actId="20577"/>
        <pc:sldMkLst>
          <pc:docMk/>
          <pc:sldMk cId="4266100038" sldId="257"/>
        </pc:sldMkLst>
        <pc:spChg chg="mod">
          <ac:chgData name="Dickinson, Jim" userId="S::dickinson@h-gac.com::4cf43750-38c5-4912-b1d9-f1b8213eec4e" providerId="AD" clId="Web-{F0389D43-71BB-038C-6BB8-EEBA7573F2F3}" dt="2023-03-09T15:05:55.773" v="6" actId="20577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S::dickinson@h-gac.com::4cf43750-38c5-4912-b1d9-f1b8213eec4e" providerId="AD" clId="Web-{F0389D43-71BB-038C-6BB8-EEBA7573F2F3}" dt="2023-03-09T15:05:38.632" v="3" actId="20577"/>
          <ac:spMkLst>
            <pc:docMk/>
            <pc:sldMk cId="4266100038" sldId="257"/>
            <ac:spMk id="8" creationId="{B9EB40EA-8C4D-439E-A557-6CE269632E93}"/>
          </ac:spMkLst>
        </pc:spChg>
      </pc:sldChg>
    </pc:docChg>
  </pc:docChgLst>
  <pc:docChgLst>
    <pc:chgData name="Dickinson, Jim" userId="S::dickinson@h-gac.com::4cf43750-38c5-4912-b1d9-f1b8213eec4e" providerId="AD" clId="Web-{E53DC341-1D8D-47D9-4F2C-A39676FA0467}"/>
    <pc:docChg chg="modSld">
      <pc:chgData name="Dickinson, Jim" userId="S::dickinson@h-gac.com::4cf43750-38c5-4912-b1d9-f1b8213eec4e" providerId="AD" clId="Web-{E53DC341-1D8D-47D9-4F2C-A39676FA0467}" dt="2024-12-11T01:58:59.282" v="337" actId="20577"/>
      <pc:docMkLst>
        <pc:docMk/>
      </pc:docMkLst>
      <pc:sldChg chg="modSp">
        <pc:chgData name="Dickinson, Jim" userId="S::dickinson@h-gac.com::4cf43750-38c5-4912-b1d9-f1b8213eec4e" providerId="AD" clId="Web-{E53DC341-1D8D-47D9-4F2C-A39676FA0467}" dt="2024-12-11T01:58:59.282" v="337" actId="20577"/>
        <pc:sldMkLst>
          <pc:docMk/>
          <pc:sldMk cId="2856861079" sldId="425"/>
        </pc:sldMkLst>
        <pc:spChg chg="mod">
          <ac:chgData name="Dickinson, Jim" userId="S::dickinson@h-gac.com::4cf43750-38c5-4912-b1d9-f1b8213eec4e" providerId="AD" clId="Web-{E53DC341-1D8D-47D9-4F2C-A39676FA0467}" dt="2024-12-11T01:58:59.282" v="337" actId="20577"/>
          <ac:spMkLst>
            <pc:docMk/>
            <pc:sldMk cId="2856861079" sldId="425"/>
            <ac:spMk id="3" creationId="{442CCF37-AFE5-4196-85E9-0D3F0240E113}"/>
          </ac:spMkLst>
        </pc:spChg>
      </pc:sldChg>
    </pc:docChg>
  </pc:docChgLst>
  <pc:docChgLst>
    <pc:chgData name="Dickinson, Jim" userId="S::dickinson@h-gac.com::4cf43750-38c5-4912-b1d9-f1b8213eec4e" providerId="AD" clId="Web-{479FAFF4-A2C1-DA0D-31EB-3C3A38D7CD39}"/>
    <pc:docChg chg="modSld">
      <pc:chgData name="Dickinson, Jim" userId="S::dickinson@h-gac.com::4cf43750-38c5-4912-b1d9-f1b8213eec4e" providerId="AD" clId="Web-{479FAFF4-A2C1-DA0D-31EB-3C3A38D7CD39}" dt="2022-08-15T16:07:30.113" v="9" actId="20577"/>
      <pc:docMkLst>
        <pc:docMk/>
      </pc:docMkLst>
      <pc:sldChg chg="modSp">
        <pc:chgData name="Dickinson, Jim" userId="S::dickinson@h-gac.com::4cf43750-38c5-4912-b1d9-f1b8213eec4e" providerId="AD" clId="Web-{479FAFF4-A2C1-DA0D-31EB-3C3A38D7CD39}" dt="2022-08-15T16:07:30.113" v="9" actId="20577"/>
        <pc:sldMkLst>
          <pc:docMk/>
          <pc:sldMk cId="4266100038" sldId="257"/>
        </pc:sldMkLst>
        <pc:spChg chg="mod">
          <ac:chgData name="Dickinson, Jim" userId="S::dickinson@h-gac.com::4cf43750-38c5-4912-b1d9-f1b8213eec4e" providerId="AD" clId="Web-{479FAFF4-A2C1-DA0D-31EB-3C3A38D7CD39}" dt="2022-08-15T16:07:30.113" v="9" actId="20577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S::dickinson@h-gac.com::4cf43750-38c5-4912-b1d9-f1b8213eec4e" providerId="AD" clId="Web-{479FAFF4-A2C1-DA0D-31EB-3C3A38D7CD39}" dt="2022-08-15T16:06:56.534" v="0" actId="20577"/>
          <ac:spMkLst>
            <pc:docMk/>
            <pc:sldMk cId="4266100038" sldId="257"/>
            <ac:spMk id="8" creationId="{B9EB40EA-8C4D-439E-A557-6CE269632E93}"/>
          </ac:spMkLst>
        </pc:spChg>
      </pc:sldChg>
    </pc:docChg>
  </pc:docChgLst>
  <pc:docChgLst>
    <pc:chgData name="Dickinson, Jim" userId="4cf43750-38c5-4912-b1d9-f1b8213eec4e" providerId="ADAL" clId="{8D665335-A380-4A69-BBA9-69CDB8F7083E}"/>
    <pc:docChg chg="custSel addSld delSld modSld">
      <pc:chgData name="Dickinson, Jim" userId="4cf43750-38c5-4912-b1d9-f1b8213eec4e" providerId="ADAL" clId="{8D665335-A380-4A69-BBA9-69CDB8F7083E}" dt="2022-11-09T14:08:46.607" v="2223" actId="20577"/>
      <pc:docMkLst>
        <pc:docMk/>
      </pc:docMkLst>
      <pc:sldChg chg="modSp">
        <pc:chgData name="Dickinson, Jim" userId="4cf43750-38c5-4912-b1d9-f1b8213eec4e" providerId="ADAL" clId="{8D665335-A380-4A69-BBA9-69CDB8F7083E}" dt="2022-11-09T14:08:46.607" v="2223" actId="20577"/>
        <pc:sldMkLst>
          <pc:docMk/>
          <pc:sldMk cId="4266100038" sldId="257"/>
        </pc:sldMkLst>
        <pc:spChg chg="mod">
          <ac:chgData name="Dickinson, Jim" userId="4cf43750-38c5-4912-b1d9-f1b8213eec4e" providerId="ADAL" clId="{8D665335-A380-4A69-BBA9-69CDB8F7083E}" dt="2022-11-07T15:55:08.151" v="8" actId="6549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4cf43750-38c5-4912-b1d9-f1b8213eec4e" providerId="ADAL" clId="{8D665335-A380-4A69-BBA9-69CDB8F7083E}" dt="2022-11-09T14:08:46.607" v="2223" actId="20577"/>
          <ac:spMkLst>
            <pc:docMk/>
            <pc:sldMk cId="4266100038" sldId="257"/>
            <ac:spMk id="8" creationId="{B9EB40EA-8C4D-439E-A557-6CE269632E93}"/>
          </ac:spMkLst>
        </pc:spChg>
      </pc:sldChg>
      <pc:sldChg chg="modSp">
        <pc:chgData name="Dickinson, Jim" userId="4cf43750-38c5-4912-b1d9-f1b8213eec4e" providerId="ADAL" clId="{8D665335-A380-4A69-BBA9-69CDB8F7083E}" dt="2022-11-07T18:32:30.584" v="555"/>
        <pc:sldMkLst>
          <pc:docMk/>
          <pc:sldMk cId="1763555648" sldId="411"/>
        </pc:sldMkLst>
        <pc:spChg chg="mod">
          <ac:chgData name="Dickinson, Jim" userId="4cf43750-38c5-4912-b1d9-f1b8213eec4e" providerId="ADAL" clId="{8D665335-A380-4A69-BBA9-69CDB8F7083E}" dt="2022-11-07T18:32:30.584" v="555"/>
          <ac:spMkLst>
            <pc:docMk/>
            <pc:sldMk cId="1763555648" sldId="411"/>
            <ac:spMk id="3" creationId="{442CCF37-AFE5-4196-85E9-0D3F0240E113}"/>
          </ac:spMkLst>
        </pc:spChg>
      </pc:sldChg>
      <pc:sldChg chg="del">
        <pc:chgData name="Dickinson, Jim" userId="4cf43750-38c5-4912-b1d9-f1b8213eec4e" providerId="ADAL" clId="{8D665335-A380-4A69-BBA9-69CDB8F7083E}" dt="2022-11-07T18:12:47.183" v="10" actId="2696"/>
        <pc:sldMkLst>
          <pc:docMk/>
          <pc:sldMk cId="2908714366" sldId="412"/>
        </pc:sldMkLst>
      </pc:sldChg>
      <pc:sldChg chg="modSp">
        <pc:chgData name="Dickinson, Jim" userId="4cf43750-38c5-4912-b1d9-f1b8213eec4e" providerId="ADAL" clId="{8D665335-A380-4A69-BBA9-69CDB8F7083E}" dt="2022-11-07T18:53:22.531" v="1132" actId="20577"/>
        <pc:sldMkLst>
          <pc:docMk/>
          <pc:sldMk cId="488681107" sldId="413"/>
        </pc:sldMkLst>
        <pc:spChg chg="mod">
          <ac:chgData name="Dickinson, Jim" userId="4cf43750-38c5-4912-b1d9-f1b8213eec4e" providerId="ADAL" clId="{8D665335-A380-4A69-BBA9-69CDB8F7083E}" dt="2022-11-07T18:53:22.531" v="1132" actId="20577"/>
          <ac:spMkLst>
            <pc:docMk/>
            <pc:sldMk cId="488681107" sldId="413"/>
            <ac:spMk id="3" creationId="{442CCF37-AFE5-4196-85E9-0D3F0240E113}"/>
          </ac:spMkLst>
        </pc:spChg>
      </pc:sldChg>
      <pc:sldChg chg="modSp">
        <pc:chgData name="Dickinson, Jim" userId="4cf43750-38c5-4912-b1d9-f1b8213eec4e" providerId="ADAL" clId="{8D665335-A380-4A69-BBA9-69CDB8F7083E}" dt="2022-11-07T19:19:13.520" v="1607" actId="20577"/>
        <pc:sldMkLst>
          <pc:docMk/>
          <pc:sldMk cId="1323929688" sldId="414"/>
        </pc:sldMkLst>
        <pc:spChg chg="mod">
          <ac:chgData name="Dickinson, Jim" userId="4cf43750-38c5-4912-b1d9-f1b8213eec4e" providerId="ADAL" clId="{8D665335-A380-4A69-BBA9-69CDB8F7083E}" dt="2022-11-07T19:19:13.520" v="1607" actId="20577"/>
          <ac:spMkLst>
            <pc:docMk/>
            <pc:sldMk cId="1323929688" sldId="414"/>
            <ac:spMk id="3" creationId="{442CCF37-AFE5-4196-85E9-0D3F0240E113}"/>
          </ac:spMkLst>
        </pc:spChg>
      </pc:sldChg>
      <pc:sldChg chg="modSp add">
        <pc:chgData name="Dickinson, Jim" userId="4cf43750-38c5-4912-b1d9-f1b8213eec4e" providerId="ADAL" clId="{8D665335-A380-4A69-BBA9-69CDB8F7083E}" dt="2022-11-09T14:08:41.043" v="2221" actId="27636"/>
        <pc:sldMkLst>
          <pc:docMk/>
          <pc:sldMk cId="1700892412" sldId="415"/>
        </pc:sldMkLst>
        <pc:spChg chg="mod">
          <ac:chgData name="Dickinson, Jim" userId="4cf43750-38c5-4912-b1d9-f1b8213eec4e" providerId="ADAL" clId="{8D665335-A380-4A69-BBA9-69CDB8F7083E}" dt="2022-11-09T14:08:41.043" v="2221" actId="27636"/>
          <ac:spMkLst>
            <pc:docMk/>
            <pc:sldMk cId="1700892412" sldId="415"/>
            <ac:spMk id="3" creationId="{442CCF37-AFE5-4196-85E9-0D3F0240E113}"/>
          </ac:spMkLst>
        </pc:spChg>
      </pc:sldChg>
      <pc:sldChg chg="del">
        <pc:chgData name="Dickinson, Jim" userId="4cf43750-38c5-4912-b1d9-f1b8213eec4e" providerId="ADAL" clId="{8D665335-A380-4A69-BBA9-69CDB8F7083E}" dt="2022-11-07T15:55:32.899" v="9" actId="2696"/>
        <pc:sldMkLst>
          <pc:docMk/>
          <pc:sldMk cId="3135270076" sldId="415"/>
        </pc:sldMkLst>
      </pc:sldChg>
    </pc:docChg>
  </pc:docChgLst>
  <pc:docChgLst>
    <pc:chgData name="Dickinson, Jim" userId="S::dickinson@h-gac.com::4cf43750-38c5-4912-b1d9-f1b8213eec4e" providerId="AD" clId="Web-{A35BE29B-CE76-1F8B-F10A-F649E8D145A7}"/>
    <pc:docChg chg="modSld">
      <pc:chgData name="Dickinson, Jim" userId="S::dickinson@h-gac.com::4cf43750-38c5-4912-b1d9-f1b8213eec4e" providerId="AD" clId="Web-{A35BE29B-CE76-1F8B-F10A-F649E8D145A7}" dt="2022-12-01T18:01:20.049" v="3" actId="20577"/>
      <pc:docMkLst>
        <pc:docMk/>
      </pc:docMkLst>
      <pc:sldChg chg="modSp">
        <pc:chgData name="Dickinson, Jim" userId="S::dickinson@h-gac.com::4cf43750-38c5-4912-b1d9-f1b8213eec4e" providerId="AD" clId="Web-{A35BE29B-CE76-1F8B-F10A-F649E8D145A7}" dt="2022-12-01T18:01:20.049" v="3" actId="20577"/>
        <pc:sldMkLst>
          <pc:docMk/>
          <pc:sldMk cId="4266100038" sldId="257"/>
        </pc:sldMkLst>
        <pc:spChg chg="mod">
          <ac:chgData name="Dickinson, Jim" userId="S::dickinson@h-gac.com::4cf43750-38c5-4912-b1d9-f1b8213eec4e" providerId="AD" clId="Web-{A35BE29B-CE76-1F8B-F10A-F649E8D145A7}" dt="2022-12-01T18:01:20.049" v="3" actId="20577"/>
          <ac:spMkLst>
            <pc:docMk/>
            <pc:sldMk cId="4266100038" sldId="257"/>
            <ac:spMk id="8" creationId="{B9EB40EA-8C4D-439E-A557-6CE269632E93}"/>
          </ac:spMkLst>
        </pc:spChg>
      </pc:sldChg>
    </pc:docChg>
  </pc:docChgLst>
  <pc:docChgLst>
    <pc:chgData name="Dickinson, Jim" userId="4cf43750-38c5-4912-b1d9-f1b8213eec4e" providerId="ADAL" clId="{48292302-F591-41A0-A5B4-65B7AAD1525C}"/>
    <pc:docChg chg="custSel addSld delSld modSld">
      <pc:chgData name="Dickinson, Jim" userId="4cf43750-38c5-4912-b1d9-f1b8213eec4e" providerId="ADAL" clId="{48292302-F591-41A0-A5B4-65B7AAD1525C}" dt="2024-12-11T03:05:27.246" v="595" actId="20577"/>
      <pc:docMkLst>
        <pc:docMk/>
      </pc:docMkLst>
      <pc:sldChg chg="modSp mod">
        <pc:chgData name="Dickinson, Jim" userId="4cf43750-38c5-4912-b1d9-f1b8213eec4e" providerId="ADAL" clId="{48292302-F591-41A0-A5B4-65B7AAD1525C}" dt="2024-12-11T03:05:27.246" v="595" actId="20577"/>
        <pc:sldMkLst>
          <pc:docMk/>
          <pc:sldMk cId="4266100038" sldId="257"/>
        </pc:sldMkLst>
        <pc:spChg chg="mod">
          <ac:chgData name="Dickinson, Jim" userId="4cf43750-38c5-4912-b1d9-f1b8213eec4e" providerId="ADAL" clId="{48292302-F591-41A0-A5B4-65B7AAD1525C}" dt="2024-12-09T15:19:20.708" v="6" actId="6549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4cf43750-38c5-4912-b1d9-f1b8213eec4e" providerId="ADAL" clId="{48292302-F591-41A0-A5B4-65B7AAD1525C}" dt="2024-12-11T03:05:27.246" v="595" actId="20577"/>
          <ac:spMkLst>
            <pc:docMk/>
            <pc:sldMk cId="4266100038" sldId="257"/>
            <ac:spMk id="8" creationId="{B9EB40EA-8C4D-439E-A557-6CE269632E93}"/>
          </ac:spMkLst>
        </pc:spChg>
      </pc:sldChg>
      <pc:sldChg chg="del">
        <pc:chgData name="Dickinson, Jim" userId="4cf43750-38c5-4912-b1d9-f1b8213eec4e" providerId="ADAL" clId="{48292302-F591-41A0-A5B4-65B7AAD1525C}" dt="2024-12-09T15:23:33.665" v="10" actId="2696"/>
        <pc:sldMkLst>
          <pc:docMk/>
          <pc:sldMk cId="3558271014" sldId="421"/>
        </pc:sldMkLst>
      </pc:sldChg>
      <pc:sldChg chg="modSp mod">
        <pc:chgData name="Dickinson, Jim" userId="4cf43750-38c5-4912-b1d9-f1b8213eec4e" providerId="ADAL" clId="{48292302-F591-41A0-A5B4-65B7AAD1525C}" dt="2024-12-09T19:30:13.529" v="190" actId="20577"/>
        <pc:sldMkLst>
          <pc:docMk/>
          <pc:sldMk cId="1589046646" sldId="423"/>
        </pc:sldMkLst>
        <pc:spChg chg="mod">
          <ac:chgData name="Dickinson, Jim" userId="4cf43750-38c5-4912-b1d9-f1b8213eec4e" providerId="ADAL" clId="{48292302-F591-41A0-A5B4-65B7AAD1525C}" dt="2024-12-09T19:25:06.270" v="22" actId="20577"/>
          <ac:spMkLst>
            <pc:docMk/>
            <pc:sldMk cId="1589046646" sldId="423"/>
            <ac:spMk id="2" creationId="{25743ABC-74DE-4600-AC3F-7C6607ED1C5D}"/>
          </ac:spMkLst>
        </pc:spChg>
        <pc:spChg chg="mod">
          <ac:chgData name="Dickinson, Jim" userId="4cf43750-38c5-4912-b1d9-f1b8213eec4e" providerId="ADAL" clId="{48292302-F591-41A0-A5B4-65B7AAD1525C}" dt="2024-12-09T19:30:13.529" v="190" actId="20577"/>
          <ac:spMkLst>
            <pc:docMk/>
            <pc:sldMk cId="1589046646" sldId="423"/>
            <ac:spMk id="3" creationId="{442CCF37-AFE5-4196-85E9-0D3F0240E113}"/>
          </ac:spMkLst>
        </pc:spChg>
      </pc:sldChg>
      <pc:sldChg chg="modSp mod">
        <pc:chgData name="Dickinson, Jim" userId="4cf43750-38c5-4912-b1d9-f1b8213eec4e" providerId="ADAL" clId="{48292302-F591-41A0-A5B4-65B7AAD1525C}" dt="2024-12-11T02:14:36.687" v="207" actId="6549"/>
        <pc:sldMkLst>
          <pc:docMk/>
          <pc:sldMk cId="2856861079" sldId="425"/>
        </pc:sldMkLst>
        <pc:spChg chg="mod">
          <ac:chgData name="Dickinson, Jim" userId="4cf43750-38c5-4912-b1d9-f1b8213eec4e" providerId="ADAL" clId="{48292302-F591-41A0-A5B4-65B7AAD1525C}" dt="2024-12-11T02:14:36.687" v="207" actId="6549"/>
          <ac:spMkLst>
            <pc:docMk/>
            <pc:sldMk cId="2856861079" sldId="425"/>
            <ac:spMk id="3" creationId="{442CCF37-AFE5-4196-85E9-0D3F0240E113}"/>
          </ac:spMkLst>
        </pc:spChg>
      </pc:sldChg>
      <pc:sldChg chg="modSp add mod">
        <pc:chgData name="Dickinson, Jim" userId="4cf43750-38c5-4912-b1d9-f1b8213eec4e" providerId="ADAL" clId="{48292302-F591-41A0-A5B4-65B7AAD1525C}" dt="2024-12-11T03:04:58.975" v="590" actId="20577"/>
        <pc:sldMkLst>
          <pc:docMk/>
          <pc:sldMk cId="3822611478" sldId="426"/>
        </pc:sldMkLst>
        <pc:spChg chg="mod">
          <ac:chgData name="Dickinson, Jim" userId="4cf43750-38c5-4912-b1d9-f1b8213eec4e" providerId="ADAL" clId="{48292302-F591-41A0-A5B4-65B7AAD1525C}" dt="2024-12-11T03:04:58.975" v="590" actId="20577"/>
          <ac:spMkLst>
            <pc:docMk/>
            <pc:sldMk cId="3822611478" sldId="426"/>
            <ac:spMk id="3" creationId="{442CCF37-AFE5-4196-85E9-0D3F0240E113}"/>
          </ac:spMkLst>
        </pc:spChg>
      </pc:sldChg>
    </pc:docChg>
  </pc:docChgLst>
  <pc:docChgLst>
    <pc:chgData name="Dickinson, Jim" userId="4cf43750-38c5-4912-b1d9-f1b8213eec4e" providerId="ADAL" clId="{62FD2E47-1A5A-4CC1-BA9F-94F11E82977E}"/>
    <pc:docChg chg="custSel modSld">
      <pc:chgData name="Dickinson, Jim" userId="4cf43750-38c5-4912-b1d9-f1b8213eec4e" providerId="ADAL" clId="{62FD2E47-1A5A-4CC1-BA9F-94F11E82977E}" dt="2022-06-13T17:40:44.800" v="1025" actId="20577"/>
      <pc:docMkLst>
        <pc:docMk/>
      </pc:docMkLst>
      <pc:sldChg chg="modSp">
        <pc:chgData name="Dickinson, Jim" userId="4cf43750-38c5-4912-b1d9-f1b8213eec4e" providerId="ADAL" clId="{62FD2E47-1A5A-4CC1-BA9F-94F11E82977E}" dt="2022-06-13T17:04:20.889" v="12" actId="6549"/>
        <pc:sldMkLst>
          <pc:docMk/>
          <pc:sldMk cId="4266100038" sldId="257"/>
        </pc:sldMkLst>
        <pc:spChg chg="mod">
          <ac:chgData name="Dickinson, Jim" userId="4cf43750-38c5-4912-b1d9-f1b8213eec4e" providerId="ADAL" clId="{62FD2E47-1A5A-4CC1-BA9F-94F11E82977E}" dt="2022-06-13T17:03:54.585" v="8" actId="6549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4cf43750-38c5-4912-b1d9-f1b8213eec4e" providerId="ADAL" clId="{62FD2E47-1A5A-4CC1-BA9F-94F11E82977E}" dt="2022-06-13T17:04:20.889" v="12" actId="6549"/>
          <ac:spMkLst>
            <pc:docMk/>
            <pc:sldMk cId="4266100038" sldId="257"/>
            <ac:spMk id="8" creationId="{B9EB40EA-8C4D-439E-A557-6CE269632E93}"/>
          </ac:spMkLst>
        </pc:spChg>
      </pc:sldChg>
      <pc:sldChg chg="modSp">
        <pc:chgData name="Dickinson, Jim" userId="4cf43750-38c5-4912-b1d9-f1b8213eec4e" providerId="ADAL" clId="{62FD2E47-1A5A-4CC1-BA9F-94F11E82977E}" dt="2022-06-13T17:40:44.800" v="1025" actId="20577"/>
        <pc:sldMkLst>
          <pc:docMk/>
          <pc:sldMk cId="3087857917" sldId="405"/>
        </pc:sldMkLst>
        <pc:spChg chg="mod">
          <ac:chgData name="Dickinson, Jim" userId="4cf43750-38c5-4912-b1d9-f1b8213eec4e" providerId="ADAL" clId="{62FD2E47-1A5A-4CC1-BA9F-94F11E82977E}" dt="2022-06-13T17:40:44.800" v="1025" actId="20577"/>
          <ac:spMkLst>
            <pc:docMk/>
            <pc:sldMk cId="3087857917" sldId="405"/>
            <ac:spMk id="3" creationId="{442CCF37-AFE5-4196-85E9-0D3F0240E113}"/>
          </ac:spMkLst>
        </pc:spChg>
      </pc:sldChg>
      <pc:sldChg chg="modSp">
        <pc:chgData name="Dickinson, Jim" userId="4cf43750-38c5-4912-b1d9-f1b8213eec4e" providerId="ADAL" clId="{62FD2E47-1A5A-4CC1-BA9F-94F11E82977E}" dt="2022-06-13T17:34:11.907" v="835" actId="20577"/>
        <pc:sldMkLst>
          <pc:docMk/>
          <pc:sldMk cId="763780807" sldId="407"/>
        </pc:sldMkLst>
        <pc:spChg chg="mod">
          <ac:chgData name="Dickinson, Jim" userId="4cf43750-38c5-4912-b1d9-f1b8213eec4e" providerId="ADAL" clId="{62FD2E47-1A5A-4CC1-BA9F-94F11E82977E}" dt="2022-06-13T17:34:11.907" v="835" actId="20577"/>
          <ac:spMkLst>
            <pc:docMk/>
            <pc:sldMk cId="763780807" sldId="407"/>
            <ac:spMk id="3" creationId="{442CCF37-AFE5-4196-85E9-0D3F0240E113}"/>
          </ac:spMkLst>
        </pc:spChg>
      </pc:sldChg>
    </pc:docChg>
  </pc:docChgLst>
  <pc:docChgLst>
    <pc:chgData name="Waller, Veronica" userId="75e5af69-1b2f-41b0-a9aa-55a12171ce69" providerId="ADAL" clId="{F15052FF-9EF9-4C31-9B58-B518AC047ED9}"/>
    <pc:docChg chg="modSld">
      <pc:chgData name="Waller, Veronica" userId="75e5af69-1b2f-41b0-a9aa-55a12171ce69" providerId="ADAL" clId="{F15052FF-9EF9-4C31-9B58-B518AC047ED9}" dt="2023-08-14T18:57:30.641" v="1" actId="20577"/>
      <pc:docMkLst>
        <pc:docMk/>
      </pc:docMkLst>
      <pc:sldChg chg="modSp mod">
        <pc:chgData name="Waller, Veronica" userId="75e5af69-1b2f-41b0-a9aa-55a12171ce69" providerId="ADAL" clId="{F15052FF-9EF9-4C31-9B58-B518AC047ED9}" dt="2023-08-14T18:57:30.641" v="1" actId="20577"/>
        <pc:sldMkLst>
          <pc:docMk/>
          <pc:sldMk cId="4266100038" sldId="257"/>
        </pc:sldMkLst>
        <pc:spChg chg="mod">
          <ac:chgData name="Waller, Veronica" userId="75e5af69-1b2f-41b0-a9aa-55a12171ce69" providerId="ADAL" clId="{F15052FF-9EF9-4C31-9B58-B518AC047ED9}" dt="2023-08-14T18:57:30.641" v="1" actId="20577"/>
          <ac:spMkLst>
            <pc:docMk/>
            <pc:sldMk cId="4266100038" sldId="257"/>
            <ac:spMk id="8" creationId="{B9EB40EA-8C4D-439E-A557-6CE269632E93}"/>
          </ac:spMkLst>
        </pc:spChg>
      </pc:sldChg>
    </pc:docChg>
  </pc:docChgLst>
  <pc:docChgLst>
    <pc:chgData clId="Web-{F0389D43-71BB-038C-6BB8-EEBA7573F2F3}"/>
    <pc:docChg chg="modSld">
      <pc:chgData name="" userId="" providerId="" clId="Web-{F0389D43-71BB-038C-6BB8-EEBA7573F2F3}" dt="2023-03-09T15:05:26.351" v="0" actId="20577"/>
      <pc:docMkLst>
        <pc:docMk/>
      </pc:docMkLst>
      <pc:sldChg chg="modSp">
        <pc:chgData name="" userId="" providerId="" clId="Web-{F0389D43-71BB-038C-6BB8-EEBA7573F2F3}" dt="2023-03-09T15:05:26.351" v="0" actId="20577"/>
        <pc:sldMkLst>
          <pc:docMk/>
          <pc:sldMk cId="4266100038" sldId="257"/>
        </pc:sldMkLst>
        <pc:spChg chg="mod">
          <ac:chgData name="" userId="" providerId="" clId="Web-{F0389D43-71BB-038C-6BB8-EEBA7573F2F3}" dt="2023-03-09T15:05:26.351" v="0" actId="20577"/>
          <ac:spMkLst>
            <pc:docMk/>
            <pc:sldMk cId="4266100038" sldId="257"/>
            <ac:spMk id="8" creationId="{B9EB40EA-8C4D-439E-A557-6CE269632E93}"/>
          </ac:spMkLst>
        </pc:spChg>
      </pc:sldChg>
    </pc:docChg>
  </pc:docChgLst>
  <pc:docChgLst>
    <pc:chgData name="Kato, Catherine" userId="S::kato@h-gac.com::225973e1-865e-47e2-8dd0-a918e4de3738" providerId="AD" clId="Web-{D9CC5122-B6C1-A504-9D1B-7CBA7E607C30}"/>
    <pc:docChg chg="addSld delSld modSld">
      <pc:chgData name="Kato, Catherine" userId="S::kato@h-gac.com::225973e1-865e-47e2-8dd0-a918e4de3738" providerId="AD" clId="Web-{D9CC5122-B6C1-A504-9D1B-7CBA7E607C30}" dt="2022-09-13T15:45:08.782" v="11" actId="14100"/>
      <pc:docMkLst>
        <pc:docMk/>
      </pc:docMkLst>
      <pc:sldChg chg="new del">
        <pc:chgData name="Kato, Catherine" userId="S::kato@h-gac.com::225973e1-865e-47e2-8dd0-a918e4de3738" providerId="AD" clId="Web-{D9CC5122-B6C1-A504-9D1B-7CBA7E607C30}" dt="2022-09-13T15:42:05.416" v="1"/>
        <pc:sldMkLst>
          <pc:docMk/>
          <pc:sldMk cId="299551385" sldId="412"/>
        </pc:sldMkLst>
      </pc:sldChg>
      <pc:sldChg chg="addSp delSp modSp new">
        <pc:chgData name="Kato, Catherine" userId="S::kato@h-gac.com::225973e1-865e-47e2-8dd0-a918e4de3738" providerId="AD" clId="Web-{D9CC5122-B6C1-A504-9D1B-7CBA7E607C30}" dt="2022-09-13T15:45:08.782" v="11" actId="14100"/>
        <pc:sldMkLst>
          <pc:docMk/>
          <pc:sldMk cId="2908714366" sldId="412"/>
        </pc:sldMkLst>
        <pc:spChg chg="add del">
          <ac:chgData name="Kato, Catherine" userId="S::kato@h-gac.com::225973e1-865e-47e2-8dd0-a918e4de3738" providerId="AD" clId="Web-{D9CC5122-B6C1-A504-9D1B-7CBA7E607C30}" dt="2022-09-13T15:43:30.951" v="5"/>
          <ac:spMkLst>
            <pc:docMk/>
            <pc:sldMk cId="2908714366" sldId="412"/>
            <ac:spMk id="3" creationId="{4CF8D45C-BE84-4923-BD99-A1BF167ACDA0}"/>
          </ac:spMkLst>
        </pc:spChg>
        <pc:graphicFrameChg chg="add del mod ord modGraphic">
          <ac:chgData name="Kato, Catherine" userId="S::kato@h-gac.com::225973e1-865e-47e2-8dd0-a918e4de3738" providerId="AD" clId="Web-{D9CC5122-B6C1-A504-9D1B-7CBA7E607C30}" dt="2022-09-13T15:42:26.995" v="4"/>
          <ac:graphicFrameMkLst>
            <pc:docMk/>
            <pc:sldMk cId="2908714366" sldId="412"/>
            <ac:graphicFrameMk id="5" creationId="{89A90519-5F0E-120D-0678-D759B7D8787D}"/>
          </ac:graphicFrameMkLst>
        </pc:graphicFrameChg>
        <pc:picChg chg="add mod ord">
          <ac:chgData name="Kato, Catherine" userId="S::kato@h-gac.com::225973e1-865e-47e2-8dd0-a918e4de3738" providerId="AD" clId="Web-{D9CC5122-B6C1-A504-9D1B-7CBA7E607C30}" dt="2022-09-13T15:45:08.782" v="11" actId="14100"/>
          <ac:picMkLst>
            <pc:docMk/>
            <pc:sldMk cId="2908714366" sldId="412"/>
            <ac:picMk id="6" creationId="{A92344C5-7EF3-0FB0-48C1-463A548294C4}"/>
          </ac:picMkLst>
        </pc:picChg>
      </pc:sldChg>
    </pc:docChg>
  </pc:docChgLst>
  <pc:docChgLst>
    <pc:chgData name="Dickinson, Jim" userId="S::dickinson@h-gac.com::4cf43750-38c5-4912-b1d9-f1b8213eec4e" providerId="AD" clId="Web-{2362311C-4446-A8C5-B535-BF81A36CA99A}"/>
    <pc:docChg chg="addSld modSld sldOrd">
      <pc:chgData name="Dickinson, Jim" userId="S::dickinson@h-gac.com::4cf43750-38c5-4912-b1d9-f1b8213eec4e" providerId="AD" clId="Web-{2362311C-4446-A8C5-B535-BF81A36CA99A}" dt="2024-09-18T01:36:53.869" v="858" actId="20577"/>
      <pc:docMkLst>
        <pc:docMk/>
      </pc:docMkLst>
      <pc:sldChg chg="modSp">
        <pc:chgData name="Dickinson, Jim" userId="S::dickinson@h-gac.com::4cf43750-38c5-4912-b1d9-f1b8213eec4e" providerId="AD" clId="Web-{2362311C-4446-A8C5-B535-BF81A36CA99A}" dt="2024-09-18T01:07:48.633" v="228" actId="20577"/>
        <pc:sldMkLst>
          <pc:docMk/>
          <pc:sldMk cId="4294062139" sldId="422"/>
        </pc:sldMkLst>
        <pc:spChg chg="mod">
          <ac:chgData name="Dickinson, Jim" userId="S::dickinson@h-gac.com::4cf43750-38c5-4912-b1d9-f1b8213eec4e" providerId="AD" clId="Web-{2362311C-4446-A8C5-B535-BF81A36CA99A}" dt="2024-09-18T01:07:48.633" v="228" actId="20577"/>
          <ac:spMkLst>
            <pc:docMk/>
            <pc:sldMk cId="4294062139" sldId="422"/>
            <ac:spMk id="3" creationId="{442CCF37-AFE5-4196-85E9-0D3F0240E113}"/>
          </ac:spMkLst>
        </pc:spChg>
      </pc:sldChg>
      <pc:sldChg chg="add replId">
        <pc:chgData name="Dickinson, Jim" userId="S::dickinson@h-gac.com::4cf43750-38c5-4912-b1d9-f1b8213eec4e" providerId="AD" clId="Web-{2362311C-4446-A8C5-B535-BF81A36CA99A}" dt="2024-09-17T22:22:05.516" v="0"/>
        <pc:sldMkLst>
          <pc:docMk/>
          <pc:sldMk cId="1353620822" sldId="424"/>
        </pc:sldMkLst>
      </pc:sldChg>
      <pc:sldChg chg="modSp add ord replId">
        <pc:chgData name="Dickinson, Jim" userId="S::dickinson@h-gac.com::4cf43750-38c5-4912-b1d9-f1b8213eec4e" providerId="AD" clId="Web-{2362311C-4446-A8C5-B535-BF81A36CA99A}" dt="2024-09-18T01:36:53.869" v="858" actId="20577"/>
        <pc:sldMkLst>
          <pc:docMk/>
          <pc:sldMk cId="2856861079" sldId="425"/>
        </pc:sldMkLst>
        <pc:spChg chg="mod">
          <ac:chgData name="Dickinson, Jim" userId="S::dickinson@h-gac.com::4cf43750-38c5-4912-b1d9-f1b8213eec4e" providerId="AD" clId="Web-{2362311C-4446-A8C5-B535-BF81A36CA99A}" dt="2024-09-18T01:36:53.869" v="858" actId="20577"/>
          <ac:spMkLst>
            <pc:docMk/>
            <pc:sldMk cId="2856861079" sldId="425"/>
            <ac:spMk id="3" creationId="{442CCF37-AFE5-4196-85E9-0D3F0240E113}"/>
          </ac:spMkLst>
        </pc:spChg>
      </pc:sldChg>
    </pc:docChg>
  </pc:docChgLst>
  <pc:docChgLst>
    <pc:chgData name="Dickinson, Jim" userId="4cf43750-38c5-4912-b1d9-f1b8213eec4e" providerId="ADAL" clId="{CA43DD8D-BD0E-4937-B22E-6CA18C819C78}"/>
    <pc:docChg chg="custSel delSld modSld">
      <pc:chgData name="Dickinson, Jim" userId="4cf43750-38c5-4912-b1d9-f1b8213eec4e" providerId="ADAL" clId="{CA43DD8D-BD0E-4937-B22E-6CA18C819C78}" dt="2023-12-04T23:56:02.195" v="363" actId="20577"/>
      <pc:docMkLst>
        <pc:docMk/>
      </pc:docMkLst>
      <pc:sldChg chg="modSp mod">
        <pc:chgData name="Dickinson, Jim" userId="4cf43750-38c5-4912-b1d9-f1b8213eec4e" providerId="ADAL" clId="{CA43DD8D-BD0E-4937-B22E-6CA18C819C78}" dt="2023-12-04T23:47:29.060" v="32" actId="20577"/>
        <pc:sldMkLst>
          <pc:docMk/>
          <pc:sldMk cId="4266100038" sldId="257"/>
        </pc:sldMkLst>
        <pc:spChg chg="mod">
          <ac:chgData name="Dickinson, Jim" userId="4cf43750-38c5-4912-b1d9-f1b8213eec4e" providerId="ADAL" clId="{CA43DD8D-BD0E-4937-B22E-6CA18C819C78}" dt="2023-12-04T23:47:29.060" v="32" actId="20577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4cf43750-38c5-4912-b1d9-f1b8213eec4e" providerId="ADAL" clId="{CA43DD8D-BD0E-4937-B22E-6CA18C819C78}" dt="2023-12-04T23:46:31.990" v="1" actId="6549"/>
          <ac:spMkLst>
            <pc:docMk/>
            <pc:sldMk cId="4266100038" sldId="257"/>
            <ac:spMk id="8" creationId="{B9EB40EA-8C4D-439E-A557-6CE269632E93}"/>
          </ac:spMkLst>
        </pc:spChg>
      </pc:sldChg>
      <pc:sldChg chg="modSp mod">
        <pc:chgData name="Dickinson, Jim" userId="4cf43750-38c5-4912-b1d9-f1b8213eec4e" providerId="ADAL" clId="{CA43DD8D-BD0E-4937-B22E-6CA18C819C78}" dt="2023-12-04T23:56:02.195" v="363" actId="20577"/>
        <pc:sldMkLst>
          <pc:docMk/>
          <pc:sldMk cId="3120821204" sldId="412"/>
        </pc:sldMkLst>
        <pc:graphicFrameChg chg="modGraphic">
          <ac:chgData name="Dickinson, Jim" userId="4cf43750-38c5-4912-b1d9-f1b8213eec4e" providerId="ADAL" clId="{CA43DD8D-BD0E-4937-B22E-6CA18C819C78}" dt="2023-12-04T23:56:02.195" v="363" actId="20577"/>
          <ac:graphicFrameMkLst>
            <pc:docMk/>
            <pc:sldMk cId="3120821204" sldId="412"/>
            <ac:graphicFrameMk id="9" creationId="{F7037539-7837-F411-3903-A793C296BFB2}"/>
          </ac:graphicFrameMkLst>
        </pc:graphicFrameChg>
      </pc:sldChg>
      <pc:sldChg chg="modSp mod">
        <pc:chgData name="Dickinson, Jim" userId="4cf43750-38c5-4912-b1d9-f1b8213eec4e" providerId="ADAL" clId="{CA43DD8D-BD0E-4937-B22E-6CA18C819C78}" dt="2023-12-04T23:54:30.186" v="361" actId="6549"/>
        <pc:sldMkLst>
          <pc:docMk/>
          <pc:sldMk cId="3558271014" sldId="421"/>
        </pc:sldMkLst>
        <pc:spChg chg="mod">
          <ac:chgData name="Dickinson, Jim" userId="4cf43750-38c5-4912-b1d9-f1b8213eec4e" providerId="ADAL" clId="{CA43DD8D-BD0E-4937-B22E-6CA18C819C78}" dt="2023-12-04T23:54:30.186" v="361" actId="6549"/>
          <ac:spMkLst>
            <pc:docMk/>
            <pc:sldMk cId="3558271014" sldId="421"/>
            <ac:spMk id="3" creationId="{442CCF37-AFE5-4196-85E9-0D3F0240E113}"/>
          </ac:spMkLst>
        </pc:spChg>
      </pc:sldChg>
      <pc:sldChg chg="del">
        <pc:chgData name="Dickinson, Jim" userId="4cf43750-38c5-4912-b1d9-f1b8213eec4e" providerId="ADAL" clId="{CA43DD8D-BD0E-4937-B22E-6CA18C819C78}" dt="2023-12-04T23:49:06.727" v="34" actId="2696"/>
        <pc:sldMkLst>
          <pc:docMk/>
          <pc:sldMk cId="3526481016" sldId="422"/>
        </pc:sldMkLst>
      </pc:sldChg>
      <pc:sldChg chg="del">
        <pc:chgData name="Dickinson, Jim" userId="4cf43750-38c5-4912-b1d9-f1b8213eec4e" providerId="ADAL" clId="{CA43DD8D-BD0E-4937-B22E-6CA18C819C78}" dt="2023-12-04T23:48:51.981" v="33" actId="2696"/>
        <pc:sldMkLst>
          <pc:docMk/>
          <pc:sldMk cId="2830365859" sldId="423"/>
        </pc:sldMkLst>
      </pc:sldChg>
    </pc:docChg>
  </pc:docChgLst>
  <pc:docChgLst>
    <pc:chgData name="Dickinson, Jim" userId="4cf43750-38c5-4912-b1d9-f1b8213eec4e" providerId="ADAL" clId="{1E1F571E-17ED-44AD-998B-1FF3520D3B48}"/>
    <pc:docChg chg="custSel addSld modSld">
      <pc:chgData name="Dickinson, Jim" userId="4cf43750-38c5-4912-b1d9-f1b8213eec4e" providerId="ADAL" clId="{1E1F571E-17ED-44AD-998B-1FF3520D3B48}" dt="2024-09-18T02:06:49.212" v="1065" actId="20577"/>
      <pc:docMkLst>
        <pc:docMk/>
      </pc:docMkLst>
      <pc:sldChg chg="modSp mod">
        <pc:chgData name="Dickinson, Jim" userId="4cf43750-38c5-4912-b1d9-f1b8213eec4e" providerId="ADAL" clId="{1E1F571E-17ED-44AD-998B-1FF3520D3B48}" dt="2024-09-16T19:41:52.662" v="354" actId="6549"/>
        <pc:sldMkLst>
          <pc:docMk/>
          <pc:sldMk cId="4266100038" sldId="257"/>
        </pc:sldMkLst>
        <pc:spChg chg="mod">
          <ac:chgData name="Dickinson, Jim" userId="4cf43750-38c5-4912-b1d9-f1b8213eec4e" providerId="ADAL" clId="{1E1F571E-17ED-44AD-998B-1FF3520D3B48}" dt="2024-09-16T14:06:01.037" v="41" actId="6549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4cf43750-38c5-4912-b1d9-f1b8213eec4e" providerId="ADAL" clId="{1E1F571E-17ED-44AD-998B-1FF3520D3B48}" dt="2024-09-16T19:41:52.662" v="354" actId="6549"/>
          <ac:spMkLst>
            <pc:docMk/>
            <pc:sldMk cId="4266100038" sldId="257"/>
            <ac:spMk id="8" creationId="{B9EB40EA-8C4D-439E-A557-6CE269632E93}"/>
          </ac:spMkLst>
        </pc:spChg>
      </pc:sldChg>
      <pc:sldChg chg="addSp modSp mod">
        <pc:chgData name="Dickinson, Jim" userId="4cf43750-38c5-4912-b1d9-f1b8213eec4e" providerId="ADAL" clId="{1E1F571E-17ED-44AD-998B-1FF3520D3B48}" dt="2024-09-17T22:20:38.883" v="377" actId="1076"/>
        <pc:sldMkLst>
          <pc:docMk/>
          <pc:sldMk cId="3296107495" sldId="406"/>
        </pc:sldMkLst>
        <pc:spChg chg="mod">
          <ac:chgData name="Dickinson, Jim" userId="4cf43750-38c5-4912-b1d9-f1b8213eec4e" providerId="ADAL" clId="{1E1F571E-17ED-44AD-998B-1FF3520D3B48}" dt="2024-09-17T22:20:04.982" v="376" actId="20577"/>
          <ac:spMkLst>
            <pc:docMk/>
            <pc:sldMk cId="3296107495" sldId="406"/>
            <ac:spMk id="2" creationId="{25743ABC-74DE-4600-AC3F-7C6607ED1C5D}"/>
          </ac:spMkLst>
        </pc:spChg>
        <pc:spChg chg="mod">
          <ac:chgData name="Dickinson, Jim" userId="4cf43750-38c5-4912-b1d9-f1b8213eec4e" providerId="ADAL" clId="{1E1F571E-17ED-44AD-998B-1FF3520D3B48}" dt="2024-09-17T22:16:56.259" v="361" actId="21"/>
          <ac:spMkLst>
            <pc:docMk/>
            <pc:sldMk cId="3296107495" sldId="406"/>
            <ac:spMk id="3" creationId="{442CCF37-AFE5-4196-85E9-0D3F0240E113}"/>
          </ac:spMkLst>
        </pc:spChg>
        <pc:picChg chg="add mod">
          <ac:chgData name="Dickinson, Jim" userId="4cf43750-38c5-4912-b1d9-f1b8213eec4e" providerId="ADAL" clId="{1E1F571E-17ED-44AD-998B-1FF3520D3B48}" dt="2024-09-17T22:20:38.883" v="377" actId="1076"/>
          <ac:picMkLst>
            <pc:docMk/>
            <pc:sldMk cId="3296107495" sldId="406"/>
            <ac:picMk id="5" creationId="{CD65765C-FD1B-589F-AD57-58D46B637D36}"/>
          </ac:picMkLst>
        </pc:picChg>
      </pc:sldChg>
      <pc:sldChg chg="modSp mod">
        <pc:chgData name="Dickinson, Jim" userId="4cf43750-38c5-4912-b1d9-f1b8213eec4e" providerId="ADAL" clId="{1E1F571E-17ED-44AD-998B-1FF3520D3B48}" dt="2024-09-16T19:37:10.758" v="344" actId="20577"/>
        <pc:sldMkLst>
          <pc:docMk/>
          <pc:sldMk cId="3558271014" sldId="421"/>
        </pc:sldMkLst>
        <pc:spChg chg="mod">
          <ac:chgData name="Dickinson, Jim" userId="4cf43750-38c5-4912-b1d9-f1b8213eec4e" providerId="ADAL" clId="{1E1F571E-17ED-44AD-998B-1FF3520D3B48}" dt="2024-09-16T19:37:10.758" v="344" actId="20577"/>
          <ac:spMkLst>
            <pc:docMk/>
            <pc:sldMk cId="3558271014" sldId="421"/>
            <ac:spMk id="2" creationId="{25743ABC-74DE-4600-AC3F-7C6607ED1C5D}"/>
          </ac:spMkLst>
        </pc:spChg>
        <pc:spChg chg="mod">
          <ac:chgData name="Dickinson, Jim" userId="4cf43750-38c5-4912-b1d9-f1b8213eec4e" providerId="ADAL" clId="{1E1F571E-17ED-44AD-998B-1FF3520D3B48}" dt="2024-09-16T19:36:34.568" v="338" actId="5793"/>
          <ac:spMkLst>
            <pc:docMk/>
            <pc:sldMk cId="3558271014" sldId="421"/>
            <ac:spMk id="3" creationId="{442CCF37-AFE5-4196-85E9-0D3F0240E113}"/>
          </ac:spMkLst>
        </pc:spChg>
      </pc:sldChg>
      <pc:sldChg chg="modSp add mod">
        <pc:chgData name="Dickinson, Jim" userId="4cf43750-38c5-4912-b1d9-f1b8213eec4e" providerId="ADAL" clId="{1E1F571E-17ED-44AD-998B-1FF3520D3B48}" dt="2024-09-16T19:37:40.007" v="348" actId="20577"/>
        <pc:sldMkLst>
          <pc:docMk/>
          <pc:sldMk cId="4294062139" sldId="422"/>
        </pc:sldMkLst>
        <pc:spChg chg="mod">
          <ac:chgData name="Dickinson, Jim" userId="4cf43750-38c5-4912-b1d9-f1b8213eec4e" providerId="ADAL" clId="{1E1F571E-17ED-44AD-998B-1FF3520D3B48}" dt="2024-09-16T19:37:40.007" v="348" actId="20577"/>
          <ac:spMkLst>
            <pc:docMk/>
            <pc:sldMk cId="4294062139" sldId="422"/>
            <ac:spMk id="2" creationId="{25743ABC-74DE-4600-AC3F-7C6607ED1C5D}"/>
          </ac:spMkLst>
        </pc:spChg>
        <pc:spChg chg="mod">
          <ac:chgData name="Dickinson, Jim" userId="4cf43750-38c5-4912-b1d9-f1b8213eec4e" providerId="ADAL" clId="{1E1F571E-17ED-44AD-998B-1FF3520D3B48}" dt="2024-09-16T18:21:33.544" v="334" actId="20577"/>
          <ac:spMkLst>
            <pc:docMk/>
            <pc:sldMk cId="4294062139" sldId="422"/>
            <ac:spMk id="3" creationId="{442CCF37-AFE5-4196-85E9-0D3F0240E113}"/>
          </ac:spMkLst>
        </pc:spChg>
      </pc:sldChg>
      <pc:sldChg chg="modSp add mod">
        <pc:chgData name="Dickinson, Jim" userId="4cf43750-38c5-4912-b1d9-f1b8213eec4e" providerId="ADAL" clId="{1E1F571E-17ED-44AD-998B-1FF3520D3B48}" dt="2024-09-17T22:17:06.271" v="362"/>
        <pc:sldMkLst>
          <pc:docMk/>
          <pc:sldMk cId="1589046646" sldId="423"/>
        </pc:sldMkLst>
        <pc:spChg chg="mod">
          <ac:chgData name="Dickinson, Jim" userId="4cf43750-38c5-4912-b1d9-f1b8213eec4e" providerId="ADAL" clId="{1E1F571E-17ED-44AD-998B-1FF3520D3B48}" dt="2024-09-17T22:17:06.271" v="362"/>
          <ac:spMkLst>
            <pc:docMk/>
            <pc:sldMk cId="1589046646" sldId="423"/>
            <ac:spMk id="3" creationId="{442CCF37-AFE5-4196-85E9-0D3F0240E113}"/>
          </ac:spMkLst>
        </pc:spChg>
      </pc:sldChg>
      <pc:sldChg chg="modSp mod">
        <pc:chgData name="Dickinson, Jim" userId="4cf43750-38c5-4912-b1d9-f1b8213eec4e" providerId="ADAL" clId="{1E1F571E-17ED-44AD-998B-1FF3520D3B48}" dt="2024-09-18T02:06:49.212" v="1065" actId="20577"/>
        <pc:sldMkLst>
          <pc:docMk/>
          <pc:sldMk cId="2856861079" sldId="425"/>
        </pc:sldMkLst>
        <pc:spChg chg="mod">
          <ac:chgData name="Dickinson, Jim" userId="4cf43750-38c5-4912-b1d9-f1b8213eec4e" providerId="ADAL" clId="{1E1F571E-17ED-44AD-998B-1FF3520D3B48}" dt="2024-09-18T02:06:49.212" v="1065" actId="20577"/>
          <ac:spMkLst>
            <pc:docMk/>
            <pc:sldMk cId="2856861079" sldId="425"/>
            <ac:spMk id="3" creationId="{442CCF37-AFE5-4196-85E9-0D3F0240E113}"/>
          </ac:spMkLst>
        </pc:spChg>
      </pc:sldChg>
    </pc:docChg>
  </pc:docChgLst>
  <pc:docChgLst>
    <pc:chgData name="Mandapaka, Patrick" userId="b43998e3-45ce-4204-b0d8-dd28be8a8bba" providerId="ADAL" clId="{BF3E2410-9FA5-4A25-B7F8-CC93D1330F2F}"/>
    <pc:docChg chg="modSld">
      <pc:chgData name="Mandapaka, Patrick" userId="b43998e3-45ce-4204-b0d8-dd28be8a8bba" providerId="ADAL" clId="{BF3E2410-9FA5-4A25-B7F8-CC93D1330F2F}" dt="2022-03-15T21:17:30.957" v="48" actId="1076"/>
      <pc:docMkLst>
        <pc:docMk/>
      </pc:docMkLst>
      <pc:sldChg chg="modSp mod">
        <pc:chgData name="Mandapaka, Patrick" userId="b43998e3-45ce-4204-b0d8-dd28be8a8bba" providerId="ADAL" clId="{BF3E2410-9FA5-4A25-B7F8-CC93D1330F2F}" dt="2022-03-15T21:16:01.119" v="4" actId="20577"/>
        <pc:sldMkLst>
          <pc:docMk/>
          <pc:sldMk cId="4266100038" sldId="257"/>
        </pc:sldMkLst>
        <pc:spChg chg="mod">
          <ac:chgData name="Mandapaka, Patrick" userId="b43998e3-45ce-4204-b0d8-dd28be8a8bba" providerId="ADAL" clId="{BF3E2410-9FA5-4A25-B7F8-CC93D1330F2F}" dt="2022-03-15T21:16:01.119" v="4" actId="20577"/>
          <ac:spMkLst>
            <pc:docMk/>
            <pc:sldMk cId="4266100038" sldId="257"/>
            <ac:spMk id="8" creationId="{B9EB40EA-8C4D-439E-A557-6CE269632E93}"/>
          </ac:spMkLst>
        </pc:spChg>
      </pc:sldChg>
      <pc:sldChg chg="modSp mod">
        <pc:chgData name="Mandapaka, Patrick" userId="b43998e3-45ce-4204-b0d8-dd28be8a8bba" providerId="ADAL" clId="{BF3E2410-9FA5-4A25-B7F8-CC93D1330F2F}" dt="2022-03-15T21:16:38.909" v="7" actId="255"/>
        <pc:sldMkLst>
          <pc:docMk/>
          <pc:sldMk cId="3087857917" sldId="405"/>
        </pc:sldMkLst>
        <pc:spChg chg="mod">
          <ac:chgData name="Mandapaka, Patrick" userId="b43998e3-45ce-4204-b0d8-dd28be8a8bba" providerId="ADAL" clId="{BF3E2410-9FA5-4A25-B7F8-CC93D1330F2F}" dt="2022-03-15T21:16:38.909" v="7" actId="255"/>
          <ac:spMkLst>
            <pc:docMk/>
            <pc:sldMk cId="3087857917" sldId="405"/>
            <ac:spMk id="3" creationId="{442CCF37-AFE5-4196-85E9-0D3F0240E113}"/>
          </ac:spMkLst>
        </pc:spChg>
      </pc:sldChg>
      <pc:sldChg chg="modSp mod">
        <pc:chgData name="Mandapaka, Patrick" userId="b43998e3-45ce-4204-b0d8-dd28be8a8bba" providerId="ADAL" clId="{BF3E2410-9FA5-4A25-B7F8-CC93D1330F2F}" dt="2022-03-15T21:17:30.957" v="48" actId="1076"/>
        <pc:sldMkLst>
          <pc:docMk/>
          <pc:sldMk cId="3296107495" sldId="406"/>
        </pc:sldMkLst>
        <pc:spChg chg="mod">
          <ac:chgData name="Mandapaka, Patrick" userId="b43998e3-45ce-4204-b0d8-dd28be8a8bba" providerId="ADAL" clId="{BF3E2410-9FA5-4A25-B7F8-CC93D1330F2F}" dt="2022-03-15T21:17:30.957" v="48" actId="1076"/>
          <ac:spMkLst>
            <pc:docMk/>
            <pc:sldMk cId="3296107495" sldId="406"/>
            <ac:spMk id="3" creationId="{442CCF37-AFE5-4196-85E9-0D3F0240E113}"/>
          </ac:spMkLst>
        </pc:spChg>
      </pc:sldChg>
    </pc:docChg>
  </pc:docChgLst>
  <pc:docChgLst>
    <pc:chgData name="Dickinson, Jim" userId="4cf43750-38c5-4912-b1d9-f1b8213eec4e" providerId="ADAL" clId="{92D86DD6-6FEA-44D7-A3F8-F99E40704350}"/>
    <pc:docChg chg="modSld">
      <pc:chgData name="Dickinson, Jim" userId="4cf43750-38c5-4912-b1d9-f1b8213eec4e" providerId="ADAL" clId="{92D86DD6-6FEA-44D7-A3F8-F99E40704350}" dt="2023-12-05T17:30:09.957" v="0" actId="20577"/>
      <pc:docMkLst>
        <pc:docMk/>
      </pc:docMkLst>
      <pc:sldChg chg="modSp mod">
        <pc:chgData name="Dickinson, Jim" userId="4cf43750-38c5-4912-b1d9-f1b8213eec4e" providerId="ADAL" clId="{92D86DD6-6FEA-44D7-A3F8-F99E40704350}" dt="2023-12-05T17:30:09.957" v="0" actId="20577"/>
        <pc:sldMkLst>
          <pc:docMk/>
          <pc:sldMk cId="4266100038" sldId="257"/>
        </pc:sldMkLst>
        <pc:spChg chg="mod">
          <ac:chgData name="Dickinson, Jim" userId="4cf43750-38c5-4912-b1d9-f1b8213eec4e" providerId="ADAL" clId="{92D86DD6-6FEA-44D7-A3F8-F99E40704350}" dt="2023-12-05T17:30:09.957" v="0" actId="20577"/>
          <ac:spMkLst>
            <pc:docMk/>
            <pc:sldMk cId="4266100038" sldId="257"/>
            <ac:spMk id="8" creationId="{B9EB40EA-8C4D-439E-A557-6CE269632E93}"/>
          </ac:spMkLst>
        </pc:spChg>
      </pc:sldChg>
    </pc:docChg>
  </pc:docChgLst>
  <pc:docChgLst>
    <pc:chgData name="Kato, Catherine" userId="S::kato@h-gac.com::225973e1-865e-47e2-8dd0-a918e4de3738" providerId="AD" clId="Web-{6BED9FC7-BA7D-4E00-B32F-56AF67901373}"/>
    <pc:docChg chg="addSld delSld modSld">
      <pc:chgData name="Kato, Catherine" userId="S::kato@h-gac.com::225973e1-865e-47e2-8dd0-a918e4de3738" providerId="AD" clId="Web-{6BED9FC7-BA7D-4E00-B32F-56AF67901373}" dt="2022-10-17T18:31:30.822" v="17" actId="1076"/>
      <pc:docMkLst>
        <pc:docMk/>
      </pc:docMkLst>
      <pc:sldChg chg="addSp delSp modSp new del">
        <pc:chgData name="Kato, Catherine" userId="S::kato@h-gac.com::225973e1-865e-47e2-8dd0-a918e4de3738" providerId="AD" clId="Web-{6BED9FC7-BA7D-4E00-B32F-56AF67901373}" dt="2022-10-17T18:30:34.117" v="4"/>
        <pc:sldMkLst>
          <pc:docMk/>
          <pc:sldMk cId="817080262" sldId="415"/>
        </pc:sldMkLst>
        <pc:picChg chg="add del mod">
          <ac:chgData name="Kato, Catherine" userId="S::kato@h-gac.com::225973e1-865e-47e2-8dd0-a918e4de3738" providerId="AD" clId="Web-{6BED9FC7-BA7D-4E00-B32F-56AF67901373}" dt="2022-10-17T18:30:18.476" v="3"/>
          <ac:picMkLst>
            <pc:docMk/>
            <pc:sldMk cId="817080262" sldId="415"/>
            <ac:picMk id="4" creationId="{CA5F8BDF-7992-00F9-CBDE-4622C861EFA8}"/>
          </ac:picMkLst>
        </pc:picChg>
      </pc:sldChg>
      <pc:sldChg chg="addSp modSp add replId">
        <pc:chgData name="Kato, Catherine" userId="S::kato@h-gac.com::225973e1-865e-47e2-8dd0-a918e4de3738" providerId="AD" clId="Web-{6BED9FC7-BA7D-4E00-B32F-56AF67901373}" dt="2022-10-17T18:31:30.822" v="17" actId="1076"/>
        <pc:sldMkLst>
          <pc:docMk/>
          <pc:sldMk cId="3135270076" sldId="415"/>
        </pc:sldMkLst>
        <pc:spChg chg="mod">
          <ac:chgData name="Kato, Catherine" userId="S::kato@h-gac.com::225973e1-865e-47e2-8dd0-a918e4de3738" providerId="AD" clId="Web-{6BED9FC7-BA7D-4E00-B32F-56AF67901373}" dt="2022-10-17T18:30:44.633" v="6" actId="20577"/>
          <ac:spMkLst>
            <pc:docMk/>
            <pc:sldMk cId="3135270076" sldId="415"/>
            <ac:spMk id="3" creationId="{442CCF37-AFE5-4196-85E9-0D3F0240E113}"/>
          </ac:spMkLst>
        </pc:spChg>
        <pc:picChg chg="add mod">
          <ac:chgData name="Kato, Catherine" userId="S::kato@h-gac.com::225973e1-865e-47e2-8dd0-a918e4de3738" providerId="AD" clId="Web-{6BED9FC7-BA7D-4E00-B32F-56AF67901373}" dt="2022-10-17T18:31:30.822" v="17" actId="1076"/>
          <ac:picMkLst>
            <pc:docMk/>
            <pc:sldMk cId="3135270076" sldId="415"/>
            <ac:picMk id="4" creationId="{3EC4C188-3538-4C80-5D11-8713E245CFFD}"/>
          </ac:picMkLst>
        </pc:picChg>
        <pc:picChg chg="add mod">
          <ac:chgData name="Kato, Catherine" userId="S::kato@h-gac.com::225973e1-865e-47e2-8dd0-a918e4de3738" providerId="AD" clId="Web-{6BED9FC7-BA7D-4E00-B32F-56AF67901373}" dt="2022-10-17T18:31:28.369" v="16" actId="1076"/>
          <ac:picMkLst>
            <pc:docMk/>
            <pc:sldMk cId="3135270076" sldId="415"/>
            <ac:picMk id="5" creationId="{69E8108A-EE42-6E94-4F9C-8A03D4AE27A6}"/>
          </ac:picMkLst>
        </pc:picChg>
      </pc:sldChg>
    </pc:docChg>
  </pc:docChgLst>
  <pc:docChgLst>
    <pc:chgData name="Dickinson, Jim" userId="S::dickinson@h-gac.com::4cf43750-38c5-4912-b1d9-f1b8213eec4e" providerId="AD" clId="Web-{1BA1BF13-95AD-571A-F4DC-C3D646BC1B83}"/>
    <pc:docChg chg="modSld">
      <pc:chgData name="Dickinson, Jim" userId="S::dickinson@h-gac.com::4cf43750-38c5-4912-b1d9-f1b8213eec4e" providerId="AD" clId="Web-{1BA1BF13-95AD-571A-F4DC-C3D646BC1B83}" dt="2022-11-07T20:43:02.594" v="38" actId="20577"/>
      <pc:docMkLst>
        <pc:docMk/>
      </pc:docMkLst>
      <pc:sldChg chg="modSp">
        <pc:chgData name="Dickinson, Jim" userId="S::dickinson@h-gac.com::4cf43750-38c5-4912-b1d9-f1b8213eec4e" providerId="AD" clId="Web-{1BA1BF13-95AD-571A-F4DC-C3D646BC1B83}" dt="2022-11-07T20:32:17.571" v="8" actId="20577"/>
        <pc:sldMkLst>
          <pc:docMk/>
          <pc:sldMk cId="488681107" sldId="413"/>
        </pc:sldMkLst>
        <pc:spChg chg="mod">
          <ac:chgData name="Dickinson, Jim" userId="S::dickinson@h-gac.com::4cf43750-38c5-4912-b1d9-f1b8213eec4e" providerId="AD" clId="Web-{1BA1BF13-95AD-571A-F4DC-C3D646BC1B83}" dt="2022-11-07T20:32:17.571" v="8" actId="20577"/>
          <ac:spMkLst>
            <pc:docMk/>
            <pc:sldMk cId="488681107" sldId="413"/>
            <ac:spMk id="3" creationId="{442CCF37-AFE5-4196-85E9-0D3F0240E113}"/>
          </ac:spMkLst>
        </pc:spChg>
      </pc:sldChg>
      <pc:sldChg chg="modSp">
        <pc:chgData name="Dickinson, Jim" userId="S::dickinson@h-gac.com::4cf43750-38c5-4912-b1d9-f1b8213eec4e" providerId="AD" clId="Web-{1BA1BF13-95AD-571A-F4DC-C3D646BC1B83}" dt="2022-11-07T20:38:43.757" v="16" actId="20577"/>
        <pc:sldMkLst>
          <pc:docMk/>
          <pc:sldMk cId="1323929688" sldId="414"/>
        </pc:sldMkLst>
        <pc:spChg chg="mod">
          <ac:chgData name="Dickinson, Jim" userId="S::dickinson@h-gac.com::4cf43750-38c5-4912-b1d9-f1b8213eec4e" providerId="AD" clId="Web-{1BA1BF13-95AD-571A-F4DC-C3D646BC1B83}" dt="2022-11-07T20:38:43.757" v="16" actId="20577"/>
          <ac:spMkLst>
            <pc:docMk/>
            <pc:sldMk cId="1323929688" sldId="414"/>
            <ac:spMk id="3" creationId="{442CCF37-AFE5-4196-85E9-0D3F0240E113}"/>
          </ac:spMkLst>
        </pc:spChg>
      </pc:sldChg>
      <pc:sldChg chg="modSp">
        <pc:chgData name="Dickinson, Jim" userId="S::dickinson@h-gac.com::4cf43750-38c5-4912-b1d9-f1b8213eec4e" providerId="AD" clId="Web-{1BA1BF13-95AD-571A-F4DC-C3D646BC1B83}" dt="2022-11-07T20:43:02.594" v="38" actId="20577"/>
        <pc:sldMkLst>
          <pc:docMk/>
          <pc:sldMk cId="1700892412" sldId="415"/>
        </pc:sldMkLst>
        <pc:spChg chg="mod">
          <ac:chgData name="Dickinson, Jim" userId="S::dickinson@h-gac.com::4cf43750-38c5-4912-b1d9-f1b8213eec4e" providerId="AD" clId="Web-{1BA1BF13-95AD-571A-F4DC-C3D646BC1B83}" dt="2022-11-07T20:43:02.594" v="38" actId="20577"/>
          <ac:spMkLst>
            <pc:docMk/>
            <pc:sldMk cId="1700892412" sldId="415"/>
            <ac:spMk id="3" creationId="{442CCF37-AFE5-4196-85E9-0D3F0240E113}"/>
          </ac:spMkLst>
        </pc:spChg>
      </pc:sldChg>
    </pc:docChg>
  </pc:docChgLst>
  <pc:docChgLst>
    <pc:chgData name="Dickinson, Jim" userId="4cf43750-38c5-4912-b1d9-f1b8213eec4e" providerId="ADAL" clId="{4076AF84-2476-415E-9598-C8F02AEA22A0}"/>
    <pc:docChg chg="undo redo custSel modSld">
      <pc:chgData name="Dickinson, Jim" userId="4cf43750-38c5-4912-b1d9-f1b8213eec4e" providerId="ADAL" clId="{4076AF84-2476-415E-9598-C8F02AEA22A0}" dt="2023-11-15T02:28:33.650" v="629" actId="20577"/>
      <pc:docMkLst>
        <pc:docMk/>
      </pc:docMkLst>
      <pc:sldChg chg="modSp mod">
        <pc:chgData name="Dickinson, Jim" userId="4cf43750-38c5-4912-b1d9-f1b8213eec4e" providerId="ADAL" clId="{4076AF84-2476-415E-9598-C8F02AEA22A0}" dt="2023-11-14T22:38:02.959" v="1" actId="6549"/>
        <pc:sldMkLst>
          <pc:docMk/>
          <pc:sldMk cId="4266100038" sldId="257"/>
        </pc:sldMkLst>
        <pc:spChg chg="mod">
          <ac:chgData name="Dickinson, Jim" userId="4cf43750-38c5-4912-b1d9-f1b8213eec4e" providerId="ADAL" clId="{4076AF84-2476-415E-9598-C8F02AEA22A0}" dt="2023-11-14T22:38:02.959" v="1" actId="6549"/>
          <ac:spMkLst>
            <pc:docMk/>
            <pc:sldMk cId="4266100038" sldId="257"/>
            <ac:spMk id="8" creationId="{B9EB40EA-8C4D-439E-A557-6CE269632E93}"/>
          </ac:spMkLst>
        </pc:spChg>
      </pc:sldChg>
      <pc:sldChg chg="modSp mod">
        <pc:chgData name="Dickinson, Jim" userId="4cf43750-38c5-4912-b1d9-f1b8213eec4e" providerId="ADAL" clId="{4076AF84-2476-415E-9598-C8F02AEA22A0}" dt="2023-11-15T00:52:51.390" v="524" actId="20577"/>
        <pc:sldMkLst>
          <pc:docMk/>
          <pc:sldMk cId="3558271014" sldId="421"/>
        </pc:sldMkLst>
        <pc:spChg chg="mod">
          <ac:chgData name="Dickinson, Jim" userId="4cf43750-38c5-4912-b1d9-f1b8213eec4e" providerId="ADAL" clId="{4076AF84-2476-415E-9598-C8F02AEA22A0}" dt="2023-11-15T00:52:51.390" v="524" actId="20577"/>
          <ac:spMkLst>
            <pc:docMk/>
            <pc:sldMk cId="3558271014" sldId="421"/>
            <ac:spMk id="3" creationId="{442CCF37-AFE5-4196-85E9-0D3F0240E113}"/>
          </ac:spMkLst>
        </pc:spChg>
      </pc:sldChg>
      <pc:sldChg chg="modSp mod">
        <pc:chgData name="Dickinson, Jim" userId="4cf43750-38c5-4912-b1d9-f1b8213eec4e" providerId="ADAL" clId="{4076AF84-2476-415E-9598-C8F02AEA22A0}" dt="2023-11-15T02:16:41.332" v="617" actId="20577"/>
        <pc:sldMkLst>
          <pc:docMk/>
          <pc:sldMk cId="3526481016" sldId="422"/>
        </pc:sldMkLst>
        <pc:spChg chg="mod">
          <ac:chgData name="Dickinson, Jim" userId="4cf43750-38c5-4912-b1d9-f1b8213eec4e" providerId="ADAL" clId="{4076AF84-2476-415E-9598-C8F02AEA22A0}" dt="2023-11-15T02:16:41.332" v="617" actId="20577"/>
          <ac:spMkLst>
            <pc:docMk/>
            <pc:sldMk cId="3526481016" sldId="422"/>
            <ac:spMk id="3" creationId="{442CCF37-AFE5-4196-85E9-0D3F0240E113}"/>
          </ac:spMkLst>
        </pc:spChg>
      </pc:sldChg>
      <pc:sldChg chg="modSp mod">
        <pc:chgData name="Dickinson, Jim" userId="4cf43750-38c5-4912-b1d9-f1b8213eec4e" providerId="ADAL" clId="{4076AF84-2476-415E-9598-C8F02AEA22A0}" dt="2023-11-15T02:28:33.650" v="629" actId="20577"/>
        <pc:sldMkLst>
          <pc:docMk/>
          <pc:sldMk cId="2830365859" sldId="423"/>
        </pc:sldMkLst>
        <pc:spChg chg="mod">
          <ac:chgData name="Dickinson, Jim" userId="4cf43750-38c5-4912-b1d9-f1b8213eec4e" providerId="ADAL" clId="{4076AF84-2476-415E-9598-C8F02AEA22A0}" dt="2023-11-15T02:28:33.650" v="629" actId="20577"/>
          <ac:spMkLst>
            <pc:docMk/>
            <pc:sldMk cId="2830365859" sldId="423"/>
            <ac:spMk id="3" creationId="{442CCF37-AFE5-4196-85E9-0D3F0240E113}"/>
          </ac:spMkLst>
        </pc:spChg>
      </pc:sldChg>
    </pc:docChg>
  </pc:docChgLst>
  <pc:docChgLst>
    <pc:chgData name="Isbell, Allie" userId="S::isbell@h-gac.com::5d2bd500-9a6c-424b-afb5-b3fabbe1d25b" providerId="AD" clId="Web-{6A748834-8C82-0093-5084-911BC0C1F507}"/>
    <pc:docChg chg="modSld">
      <pc:chgData name="Isbell, Allie" userId="S::isbell@h-gac.com::5d2bd500-9a6c-424b-afb5-b3fabbe1d25b" providerId="AD" clId="Web-{6A748834-8C82-0093-5084-911BC0C1F507}" dt="2022-06-13T19:09:45.548" v="7" actId="20577"/>
      <pc:docMkLst>
        <pc:docMk/>
      </pc:docMkLst>
      <pc:sldChg chg="modSp">
        <pc:chgData name="Isbell, Allie" userId="S::isbell@h-gac.com::5d2bd500-9a6c-424b-afb5-b3fabbe1d25b" providerId="AD" clId="Web-{6A748834-8C82-0093-5084-911BC0C1F507}" dt="2022-06-13T19:09:45.548" v="7" actId="20577"/>
        <pc:sldMkLst>
          <pc:docMk/>
          <pc:sldMk cId="763780807" sldId="407"/>
        </pc:sldMkLst>
        <pc:spChg chg="mod">
          <ac:chgData name="Isbell, Allie" userId="S::isbell@h-gac.com::5d2bd500-9a6c-424b-afb5-b3fabbe1d25b" providerId="AD" clId="Web-{6A748834-8C82-0093-5084-911BC0C1F507}" dt="2022-06-13T19:09:45.548" v="7" actId="20577"/>
          <ac:spMkLst>
            <pc:docMk/>
            <pc:sldMk cId="763780807" sldId="407"/>
            <ac:spMk id="3" creationId="{442CCF37-AFE5-4196-85E9-0D3F0240E113}"/>
          </ac:spMkLst>
        </pc:spChg>
      </pc:sldChg>
    </pc:docChg>
  </pc:docChgLst>
  <pc:docChgLst>
    <pc:chgData name="Dickinson, Jim" userId="4cf43750-38c5-4912-b1d9-f1b8213eec4e" providerId="ADAL" clId="{A7BDF67C-F835-49E5-B3DB-B20A11A6C107}"/>
    <pc:docChg chg="custSel delSld modSld sldOrd">
      <pc:chgData name="Dickinson, Jim" userId="4cf43750-38c5-4912-b1d9-f1b8213eec4e" providerId="ADAL" clId="{A7BDF67C-F835-49E5-B3DB-B20A11A6C107}" dt="2024-10-14T18:23:54.776" v="657"/>
      <pc:docMkLst>
        <pc:docMk/>
      </pc:docMkLst>
      <pc:sldChg chg="modSp mod">
        <pc:chgData name="Dickinson, Jim" userId="4cf43750-38c5-4912-b1d9-f1b8213eec4e" providerId="ADAL" clId="{A7BDF67C-F835-49E5-B3DB-B20A11A6C107}" dt="2024-10-14T15:34:08.520" v="55" actId="14100"/>
        <pc:sldMkLst>
          <pc:docMk/>
          <pc:sldMk cId="4266100038" sldId="257"/>
        </pc:sldMkLst>
        <pc:spChg chg="mod">
          <ac:chgData name="Dickinson, Jim" userId="4cf43750-38c5-4912-b1d9-f1b8213eec4e" providerId="ADAL" clId="{A7BDF67C-F835-49E5-B3DB-B20A11A6C107}" dt="2024-10-14T15:31:07.655" v="28" actId="6549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4cf43750-38c5-4912-b1d9-f1b8213eec4e" providerId="ADAL" clId="{A7BDF67C-F835-49E5-B3DB-B20A11A6C107}" dt="2024-10-14T15:34:08.520" v="55" actId="14100"/>
          <ac:spMkLst>
            <pc:docMk/>
            <pc:sldMk cId="4266100038" sldId="257"/>
            <ac:spMk id="8" creationId="{B9EB40EA-8C4D-439E-A557-6CE269632E93}"/>
          </ac:spMkLst>
        </pc:spChg>
      </pc:sldChg>
      <pc:sldChg chg="del">
        <pc:chgData name="Dickinson, Jim" userId="4cf43750-38c5-4912-b1d9-f1b8213eec4e" providerId="ADAL" clId="{A7BDF67C-F835-49E5-B3DB-B20A11A6C107}" dt="2024-10-14T15:43:25.490" v="219" actId="2696"/>
        <pc:sldMkLst>
          <pc:docMk/>
          <pc:sldMk cId="3296107495" sldId="406"/>
        </pc:sldMkLst>
      </pc:sldChg>
      <pc:sldChg chg="modSp mod ord">
        <pc:chgData name="Dickinson, Jim" userId="4cf43750-38c5-4912-b1d9-f1b8213eec4e" providerId="ADAL" clId="{A7BDF67C-F835-49E5-B3DB-B20A11A6C107}" dt="2024-10-14T18:23:54.776" v="657"/>
        <pc:sldMkLst>
          <pc:docMk/>
          <pc:sldMk cId="3558271014" sldId="421"/>
        </pc:sldMkLst>
        <pc:spChg chg="mod">
          <ac:chgData name="Dickinson, Jim" userId="4cf43750-38c5-4912-b1d9-f1b8213eec4e" providerId="ADAL" clId="{A7BDF67C-F835-49E5-B3DB-B20A11A6C107}" dt="2024-10-14T15:37:49.880" v="187" actId="6549"/>
          <ac:spMkLst>
            <pc:docMk/>
            <pc:sldMk cId="3558271014" sldId="421"/>
            <ac:spMk id="2" creationId="{25743ABC-74DE-4600-AC3F-7C6607ED1C5D}"/>
          </ac:spMkLst>
        </pc:spChg>
        <pc:spChg chg="mod">
          <ac:chgData name="Dickinson, Jim" userId="4cf43750-38c5-4912-b1d9-f1b8213eec4e" providerId="ADAL" clId="{A7BDF67C-F835-49E5-B3DB-B20A11A6C107}" dt="2024-10-14T15:54:53.133" v="648" actId="6549"/>
          <ac:spMkLst>
            <pc:docMk/>
            <pc:sldMk cId="3558271014" sldId="421"/>
            <ac:spMk id="3" creationId="{442CCF37-AFE5-4196-85E9-0D3F0240E113}"/>
          </ac:spMkLst>
        </pc:spChg>
      </pc:sldChg>
      <pc:sldChg chg="del">
        <pc:chgData name="Dickinson, Jim" userId="4cf43750-38c5-4912-b1d9-f1b8213eec4e" providerId="ADAL" clId="{A7BDF67C-F835-49E5-B3DB-B20A11A6C107}" dt="2024-10-14T15:43:00.639" v="217" actId="2696"/>
        <pc:sldMkLst>
          <pc:docMk/>
          <pc:sldMk cId="4294062139" sldId="422"/>
        </pc:sldMkLst>
      </pc:sldChg>
      <pc:sldChg chg="modSp mod">
        <pc:chgData name="Dickinson, Jim" userId="4cf43750-38c5-4912-b1d9-f1b8213eec4e" providerId="ADAL" clId="{A7BDF67C-F835-49E5-B3DB-B20A11A6C107}" dt="2024-10-14T15:44:20.483" v="257" actId="20577"/>
        <pc:sldMkLst>
          <pc:docMk/>
          <pc:sldMk cId="1589046646" sldId="423"/>
        </pc:sldMkLst>
        <pc:spChg chg="mod">
          <ac:chgData name="Dickinson, Jim" userId="4cf43750-38c5-4912-b1d9-f1b8213eec4e" providerId="ADAL" clId="{A7BDF67C-F835-49E5-B3DB-B20A11A6C107}" dt="2024-10-14T15:44:20.483" v="257" actId="20577"/>
          <ac:spMkLst>
            <pc:docMk/>
            <pc:sldMk cId="1589046646" sldId="423"/>
            <ac:spMk id="3" creationId="{442CCF37-AFE5-4196-85E9-0D3F0240E113}"/>
          </ac:spMkLst>
        </pc:spChg>
      </pc:sldChg>
      <pc:sldChg chg="del">
        <pc:chgData name="Dickinson, Jim" userId="4cf43750-38c5-4912-b1d9-f1b8213eec4e" providerId="ADAL" clId="{A7BDF67C-F835-49E5-B3DB-B20A11A6C107}" dt="2024-10-14T15:43:05.354" v="218" actId="2696"/>
        <pc:sldMkLst>
          <pc:docMk/>
          <pc:sldMk cId="1353620822" sldId="424"/>
        </pc:sldMkLst>
      </pc:sldChg>
      <pc:sldChg chg="modSp mod">
        <pc:chgData name="Dickinson, Jim" userId="4cf43750-38c5-4912-b1d9-f1b8213eec4e" providerId="ADAL" clId="{A7BDF67C-F835-49E5-B3DB-B20A11A6C107}" dt="2024-10-14T15:55:58.934" v="655" actId="6549"/>
        <pc:sldMkLst>
          <pc:docMk/>
          <pc:sldMk cId="2856861079" sldId="425"/>
        </pc:sldMkLst>
        <pc:spChg chg="mod">
          <ac:chgData name="Dickinson, Jim" userId="4cf43750-38c5-4912-b1d9-f1b8213eec4e" providerId="ADAL" clId="{A7BDF67C-F835-49E5-B3DB-B20A11A6C107}" dt="2024-10-14T15:55:58.934" v="655" actId="6549"/>
          <ac:spMkLst>
            <pc:docMk/>
            <pc:sldMk cId="2856861079" sldId="425"/>
            <ac:spMk id="3" creationId="{442CCF37-AFE5-4196-85E9-0D3F0240E113}"/>
          </ac:spMkLst>
        </pc:spChg>
      </pc:sldChg>
    </pc:docChg>
  </pc:docChgLst>
  <pc:docChgLst>
    <pc:chgData name="Dickinson, Jim" userId="S::dickinson@h-gac.com::4cf43750-38c5-4912-b1d9-f1b8213eec4e" providerId="AD" clId="Web-{302E54CC-DF48-5421-0195-8C3D7AD7BDCF}"/>
    <pc:docChg chg="delSld modSld">
      <pc:chgData name="Dickinson, Jim" userId="S::dickinson@h-gac.com::4cf43750-38c5-4912-b1d9-f1b8213eec4e" providerId="AD" clId="Web-{302E54CC-DF48-5421-0195-8C3D7AD7BDCF}" dt="2023-11-15T20:34:08.923" v="29"/>
      <pc:docMkLst>
        <pc:docMk/>
      </pc:docMkLst>
      <pc:sldChg chg="modSp">
        <pc:chgData name="Dickinson, Jim" userId="S::dickinson@h-gac.com::4cf43750-38c5-4912-b1d9-f1b8213eec4e" providerId="AD" clId="Web-{302E54CC-DF48-5421-0195-8C3D7AD7BDCF}" dt="2023-11-15T20:24:34.764" v="17" actId="20577"/>
        <pc:sldMkLst>
          <pc:docMk/>
          <pc:sldMk cId="3296107495" sldId="406"/>
        </pc:sldMkLst>
        <pc:spChg chg="mod">
          <ac:chgData name="Dickinson, Jim" userId="S::dickinson@h-gac.com::4cf43750-38c5-4912-b1d9-f1b8213eec4e" providerId="AD" clId="Web-{302E54CC-DF48-5421-0195-8C3D7AD7BDCF}" dt="2023-11-15T20:24:34.764" v="17" actId="20577"/>
          <ac:spMkLst>
            <pc:docMk/>
            <pc:sldMk cId="3296107495" sldId="406"/>
            <ac:spMk id="3" creationId="{442CCF37-AFE5-4196-85E9-0D3F0240E113}"/>
          </ac:spMkLst>
        </pc:spChg>
      </pc:sldChg>
      <pc:sldChg chg="del">
        <pc:chgData name="Dickinson, Jim" userId="S::dickinson@h-gac.com::4cf43750-38c5-4912-b1d9-f1b8213eec4e" providerId="AD" clId="Web-{302E54CC-DF48-5421-0195-8C3D7AD7BDCF}" dt="2023-11-15T20:33:20.703" v="21"/>
        <pc:sldMkLst>
          <pc:docMk/>
          <pc:sldMk cId="1763555648" sldId="411"/>
        </pc:sldMkLst>
      </pc:sldChg>
      <pc:sldChg chg="modSp">
        <pc:chgData name="Dickinson, Jim" userId="S::dickinson@h-gac.com::4cf43750-38c5-4912-b1d9-f1b8213eec4e" providerId="AD" clId="Web-{302E54CC-DF48-5421-0195-8C3D7AD7BDCF}" dt="2023-11-15T20:22:25.807" v="2"/>
        <pc:sldMkLst>
          <pc:docMk/>
          <pc:sldMk cId="3120821204" sldId="412"/>
        </pc:sldMkLst>
        <pc:graphicFrameChg chg="mod modGraphic">
          <ac:chgData name="Dickinson, Jim" userId="S::dickinson@h-gac.com::4cf43750-38c5-4912-b1d9-f1b8213eec4e" providerId="AD" clId="Web-{302E54CC-DF48-5421-0195-8C3D7AD7BDCF}" dt="2023-11-15T20:22:25.807" v="2"/>
          <ac:graphicFrameMkLst>
            <pc:docMk/>
            <pc:sldMk cId="3120821204" sldId="412"/>
            <ac:graphicFrameMk id="9" creationId="{F7037539-7837-F411-3903-A793C296BFB2}"/>
          </ac:graphicFrameMkLst>
        </pc:graphicFrameChg>
      </pc:sldChg>
      <pc:sldChg chg="del">
        <pc:chgData name="Dickinson, Jim" userId="S::dickinson@h-gac.com::4cf43750-38c5-4912-b1d9-f1b8213eec4e" providerId="AD" clId="Web-{302E54CC-DF48-5421-0195-8C3D7AD7BDCF}" dt="2023-11-15T20:33:47.454" v="25"/>
        <pc:sldMkLst>
          <pc:docMk/>
          <pc:sldMk cId="282219587" sldId="413"/>
        </pc:sldMkLst>
      </pc:sldChg>
      <pc:sldChg chg="del">
        <pc:chgData name="Dickinson, Jim" userId="S::dickinson@h-gac.com::4cf43750-38c5-4912-b1d9-f1b8213eec4e" providerId="AD" clId="Web-{302E54CC-DF48-5421-0195-8C3D7AD7BDCF}" dt="2023-11-15T20:33:51.094" v="26"/>
        <pc:sldMkLst>
          <pc:docMk/>
          <pc:sldMk cId="3721649122" sldId="414"/>
        </pc:sldMkLst>
      </pc:sldChg>
      <pc:sldChg chg="del">
        <pc:chgData name="Dickinson, Jim" userId="S::dickinson@h-gac.com::4cf43750-38c5-4912-b1d9-f1b8213eec4e" providerId="AD" clId="Web-{302E54CC-DF48-5421-0195-8C3D7AD7BDCF}" dt="2023-11-15T20:33:56.016" v="27"/>
        <pc:sldMkLst>
          <pc:docMk/>
          <pc:sldMk cId="4195613710" sldId="415"/>
        </pc:sldMkLst>
      </pc:sldChg>
      <pc:sldChg chg="del">
        <pc:chgData name="Dickinson, Jim" userId="S::dickinson@h-gac.com::4cf43750-38c5-4912-b1d9-f1b8213eec4e" providerId="AD" clId="Web-{302E54CC-DF48-5421-0195-8C3D7AD7BDCF}" dt="2023-11-15T20:33:58.829" v="28"/>
        <pc:sldMkLst>
          <pc:docMk/>
          <pc:sldMk cId="2954624811" sldId="416"/>
        </pc:sldMkLst>
      </pc:sldChg>
      <pc:sldChg chg="del">
        <pc:chgData name="Dickinson, Jim" userId="S::dickinson@h-gac.com::4cf43750-38c5-4912-b1d9-f1b8213eec4e" providerId="AD" clId="Web-{302E54CC-DF48-5421-0195-8C3D7AD7BDCF}" dt="2023-11-15T20:34:08.923" v="29"/>
        <pc:sldMkLst>
          <pc:docMk/>
          <pc:sldMk cId="1946493644" sldId="417"/>
        </pc:sldMkLst>
      </pc:sldChg>
      <pc:sldChg chg="del">
        <pc:chgData name="Dickinson, Jim" userId="S::dickinson@h-gac.com::4cf43750-38c5-4912-b1d9-f1b8213eec4e" providerId="AD" clId="Web-{302E54CC-DF48-5421-0195-8C3D7AD7BDCF}" dt="2023-11-15T20:33:28.906" v="22"/>
        <pc:sldMkLst>
          <pc:docMk/>
          <pc:sldMk cId="1728478548" sldId="418"/>
        </pc:sldMkLst>
      </pc:sldChg>
      <pc:sldChg chg="del">
        <pc:chgData name="Dickinson, Jim" userId="S::dickinson@h-gac.com::4cf43750-38c5-4912-b1d9-f1b8213eec4e" providerId="AD" clId="Web-{302E54CC-DF48-5421-0195-8C3D7AD7BDCF}" dt="2023-11-15T20:33:33.812" v="23"/>
        <pc:sldMkLst>
          <pc:docMk/>
          <pc:sldMk cId="68081489" sldId="419"/>
        </pc:sldMkLst>
      </pc:sldChg>
      <pc:sldChg chg="del">
        <pc:chgData name="Dickinson, Jim" userId="S::dickinson@h-gac.com::4cf43750-38c5-4912-b1d9-f1b8213eec4e" providerId="AD" clId="Web-{302E54CC-DF48-5421-0195-8C3D7AD7BDCF}" dt="2023-11-15T20:33:42.453" v="24"/>
        <pc:sldMkLst>
          <pc:docMk/>
          <pc:sldMk cId="2580869726" sldId="420"/>
        </pc:sldMkLst>
      </pc:sldChg>
      <pc:sldChg chg="modSp">
        <pc:chgData name="Dickinson, Jim" userId="S::dickinson@h-gac.com::4cf43750-38c5-4912-b1d9-f1b8213eec4e" providerId="AD" clId="Web-{302E54CC-DF48-5421-0195-8C3D7AD7BDCF}" dt="2023-11-15T20:33:17.624" v="20" actId="20577"/>
        <pc:sldMkLst>
          <pc:docMk/>
          <pc:sldMk cId="2830365859" sldId="423"/>
        </pc:sldMkLst>
        <pc:spChg chg="mod">
          <ac:chgData name="Dickinson, Jim" userId="S::dickinson@h-gac.com::4cf43750-38c5-4912-b1d9-f1b8213eec4e" providerId="AD" clId="Web-{302E54CC-DF48-5421-0195-8C3D7AD7BDCF}" dt="2023-11-15T20:33:17.624" v="20" actId="20577"/>
          <ac:spMkLst>
            <pc:docMk/>
            <pc:sldMk cId="2830365859" sldId="423"/>
            <ac:spMk id="3" creationId="{442CCF37-AFE5-4196-85E9-0D3F0240E113}"/>
          </ac:spMkLst>
        </pc:spChg>
      </pc:sldChg>
    </pc:docChg>
  </pc:docChgLst>
  <pc:docChgLst>
    <pc:chgData name="Dickinson, Jim" userId="S::dickinson@h-gac.com::4cf43750-38c5-4912-b1d9-f1b8213eec4e" providerId="AD" clId="Web-{C224DF17-BBFD-133F-4484-DC0A2900E267}"/>
    <pc:docChg chg="modSld">
      <pc:chgData name="Dickinson, Jim" userId="S::dickinson@h-gac.com::4cf43750-38c5-4912-b1d9-f1b8213eec4e" providerId="AD" clId="Web-{C224DF17-BBFD-133F-4484-DC0A2900E267}" dt="2022-08-15T19:53:33.694" v="5" actId="20577"/>
      <pc:docMkLst>
        <pc:docMk/>
      </pc:docMkLst>
      <pc:sldChg chg="modSp">
        <pc:chgData name="Dickinson, Jim" userId="S::dickinson@h-gac.com::4cf43750-38c5-4912-b1d9-f1b8213eec4e" providerId="AD" clId="Web-{C224DF17-BBFD-133F-4484-DC0A2900E267}" dt="2022-08-15T19:53:33.694" v="5" actId="20577"/>
        <pc:sldMkLst>
          <pc:docMk/>
          <pc:sldMk cId="763780807" sldId="407"/>
        </pc:sldMkLst>
        <pc:spChg chg="mod">
          <ac:chgData name="Dickinson, Jim" userId="S::dickinson@h-gac.com::4cf43750-38c5-4912-b1d9-f1b8213eec4e" providerId="AD" clId="Web-{C224DF17-BBFD-133F-4484-DC0A2900E267}" dt="2022-08-15T19:53:33.694" v="5" actId="20577"/>
          <ac:spMkLst>
            <pc:docMk/>
            <pc:sldMk cId="763780807" sldId="407"/>
            <ac:spMk id="3" creationId="{442CCF37-AFE5-4196-85E9-0D3F0240E113}"/>
          </ac:spMkLst>
        </pc:spChg>
      </pc:sldChg>
    </pc:docChg>
  </pc:docChgLst>
  <pc:docChgLst>
    <pc:chgData name="Dickinson, Jim" userId="S::dickinson@h-gac.com::4cf43750-38c5-4912-b1d9-f1b8213eec4e" providerId="AD" clId="Web-{EF732821-39ED-6D47-80E5-7CE8DCA70AA8}"/>
    <pc:docChg chg="sldOrd">
      <pc:chgData name="Dickinson, Jim" userId="S::dickinson@h-gac.com::4cf43750-38c5-4912-b1d9-f1b8213eec4e" providerId="AD" clId="Web-{EF732821-39ED-6D47-80E5-7CE8DCA70AA8}" dt="2022-10-17T18:32:27.743" v="1"/>
      <pc:docMkLst>
        <pc:docMk/>
      </pc:docMkLst>
      <pc:sldChg chg="ord">
        <pc:chgData name="Dickinson, Jim" userId="S::dickinson@h-gac.com::4cf43750-38c5-4912-b1d9-f1b8213eec4e" providerId="AD" clId="Web-{EF732821-39ED-6D47-80E5-7CE8DCA70AA8}" dt="2022-10-17T18:32:27.743" v="1"/>
        <pc:sldMkLst>
          <pc:docMk/>
          <pc:sldMk cId="3135270076" sldId="415"/>
        </pc:sldMkLst>
      </pc:sldChg>
    </pc:docChg>
  </pc:docChgLst>
  <pc:docChgLst>
    <pc:chgData name="Kato, Catherine" userId="S::kato@h-gac.com::225973e1-865e-47e2-8dd0-a918e4de3738" providerId="AD" clId="Web-{1D8D684C-C356-4D06-8CB6-559F048CC4A0}"/>
    <pc:docChg chg="modSld">
      <pc:chgData name="Kato, Catherine" userId="S::kato@h-gac.com::225973e1-865e-47e2-8dd0-a918e4de3738" providerId="AD" clId="Web-{1D8D684C-C356-4D06-8CB6-559F048CC4A0}" dt="2022-06-13T17:57:47.690" v="5"/>
      <pc:docMkLst>
        <pc:docMk/>
      </pc:docMkLst>
      <pc:sldChg chg="addSp delSp modSp">
        <pc:chgData name="Kato, Catherine" userId="S::kato@h-gac.com::225973e1-865e-47e2-8dd0-a918e4de3738" providerId="AD" clId="Web-{1D8D684C-C356-4D06-8CB6-559F048CC4A0}" dt="2022-06-13T17:57:47.690" v="5"/>
        <pc:sldMkLst>
          <pc:docMk/>
          <pc:sldMk cId="1292888832" sldId="408"/>
        </pc:sldMkLst>
        <pc:graphicFrameChg chg="add del mod modGraphic">
          <ac:chgData name="Kato, Catherine" userId="S::kato@h-gac.com::225973e1-865e-47e2-8dd0-a918e4de3738" providerId="AD" clId="Web-{1D8D684C-C356-4D06-8CB6-559F048CC4A0}" dt="2022-06-13T17:57:11.362" v="3"/>
          <ac:graphicFrameMkLst>
            <pc:docMk/>
            <pc:sldMk cId="1292888832" sldId="408"/>
            <ac:graphicFrameMk id="6" creationId="{32507906-FE25-C891-A9F1-9555AA37CA4A}"/>
          </ac:graphicFrameMkLst>
        </pc:graphicFrameChg>
        <pc:graphicFrameChg chg="add del mod">
          <ac:chgData name="Kato, Catherine" userId="S::kato@h-gac.com::225973e1-865e-47e2-8dd0-a918e4de3738" providerId="AD" clId="Web-{1D8D684C-C356-4D06-8CB6-559F048CC4A0}" dt="2022-06-13T17:57:47.690" v="5"/>
          <ac:graphicFrameMkLst>
            <pc:docMk/>
            <pc:sldMk cId="1292888832" sldId="408"/>
            <ac:graphicFrameMk id="8" creationId="{6099E813-A6A1-117C-474D-0B55447D777E}"/>
          </ac:graphicFrameMkLst>
        </pc:graphicFrameChg>
        <pc:picChg chg="del">
          <ac:chgData name="Kato, Catherine" userId="S::kato@h-gac.com::225973e1-865e-47e2-8dd0-a918e4de3738" providerId="AD" clId="Web-{1D8D684C-C356-4D06-8CB6-559F048CC4A0}" dt="2022-06-13T17:56:09.110" v="0"/>
          <ac:picMkLst>
            <pc:docMk/>
            <pc:sldMk cId="1292888832" sldId="408"/>
            <ac:picMk id="4" creationId="{566EBC6E-E88E-8739-41EE-3A85BA1D7B41}"/>
          </ac:picMkLst>
        </pc:picChg>
      </pc:sldChg>
    </pc:docChg>
  </pc:docChgLst>
  <pc:docChgLst>
    <pc:chgData name="Dickinson, Jim" userId="S::dickinson@h-gac.com::4cf43750-38c5-4912-b1d9-f1b8213eec4e" providerId="AD" clId="Web-{9BFE6A75-A60B-DF50-8CFC-36A5A9285E00}"/>
    <pc:docChg chg="modSld">
      <pc:chgData name="Dickinson, Jim" userId="S::dickinson@h-gac.com::4cf43750-38c5-4912-b1d9-f1b8213eec4e" providerId="AD" clId="Web-{9BFE6A75-A60B-DF50-8CFC-36A5A9285E00}" dt="2023-03-09T20:19:17.539" v="202" actId="20577"/>
      <pc:docMkLst>
        <pc:docMk/>
      </pc:docMkLst>
      <pc:sldChg chg="modSp">
        <pc:chgData name="Dickinson, Jim" userId="S::dickinson@h-gac.com::4cf43750-38c5-4912-b1d9-f1b8213eec4e" providerId="AD" clId="Web-{9BFE6A75-A60B-DF50-8CFC-36A5A9285E00}" dt="2023-03-09T20:18:55.007" v="199" actId="20577"/>
        <pc:sldMkLst>
          <pc:docMk/>
          <pc:sldMk cId="1763555648" sldId="411"/>
        </pc:sldMkLst>
        <pc:spChg chg="mod">
          <ac:chgData name="Dickinson, Jim" userId="S::dickinson@h-gac.com::4cf43750-38c5-4912-b1d9-f1b8213eec4e" providerId="AD" clId="Web-{9BFE6A75-A60B-DF50-8CFC-36A5A9285E00}" dt="2023-03-09T20:18:55.007" v="199" actId="20577"/>
          <ac:spMkLst>
            <pc:docMk/>
            <pc:sldMk cId="1763555648" sldId="411"/>
            <ac:spMk id="3" creationId="{442CCF37-AFE5-4196-85E9-0D3F0240E113}"/>
          </ac:spMkLst>
        </pc:spChg>
      </pc:sldChg>
      <pc:sldChg chg="modSp">
        <pc:chgData name="Dickinson, Jim" userId="S::dickinson@h-gac.com::4cf43750-38c5-4912-b1d9-f1b8213eec4e" providerId="AD" clId="Web-{9BFE6A75-A60B-DF50-8CFC-36A5A9285E00}" dt="2023-03-09T20:19:17.539" v="202" actId="20577"/>
        <pc:sldMkLst>
          <pc:docMk/>
          <pc:sldMk cId="1667221079" sldId="415"/>
        </pc:sldMkLst>
        <pc:spChg chg="mod">
          <ac:chgData name="Dickinson, Jim" userId="S::dickinson@h-gac.com::4cf43750-38c5-4912-b1d9-f1b8213eec4e" providerId="AD" clId="Web-{9BFE6A75-A60B-DF50-8CFC-36A5A9285E00}" dt="2023-03-09T20:19:17.539" v="202" actId="20577"/>
          <ac:spMkLst>
            <pc:docMk/>
            <pc:sldMk cId="1667221079" sldId="415"/>
            <ac:spMk id="3" creationId="{442CCF37-AFE5-4196-85E9-0D3F0240E113}"/>
          </ac:spMkLst>
        </pc:spChg>
      </pc:sldChg>
    </pc:docChg>
  </pc:docChgLst>
  <pc:docChgLst>
    <pc:chgData name="Isbell, Allie" userId="S::isbell@h-gac.com::5d2bd500-9a6c-424b-afb5-b3fabbe1d25b" providerId="AD" clId="Web-{A7748001-5298-3087-5AEA-55FA9C4B6D86}"/>
    <pc:docChg chg="modSld">
      <pc:chgData name="Isbell, Allie" userId="S::isbell@h-gac.com::5d2bd500-9a6c-424b-afb5-b3fabbe1d25b" providerId="AD" clId="Web-{A7748001-5298-3087-5AEA-55FA9C4B6D86}" dt="2022-08-15T19:38:09.848" v="2" actId="20577"/>
      <pc:docMkLst>
        <pc:docMk/>
      </pc:docMkLst>
      <pc:sldChg chg="modSp">
        <pc:chgData name="Isbell, Allie" userId="S::isbell@h-gac.com::5d2bd500-9a6c-424b-afb5-b3fabbe1d25b" providerId="AD" clId="Web-{A7748001-5298-3087-5AEA-55FA9C4B6D86}" dt="2022-08-15T19:38:09.848" v="2" actId="20577"/>
        <pc:sldMkLst>
          <pc:docMk/>
          <pc:sldMk cId="763780807" sldId="407"/>
        </pc:sldMkLst>
        <pc:spChg chg="mod">
          <ac:chgData name="Isbell, Allie" userId="S::isbell@h-gac.com::5d2bd500-9a6c-424b-afb5-b3fabbe1d25b" providerId="AD" clId="Web-{A7748001-5298-3087-5AEA-55FA9C4B6D86}" dt="2022-08-15T19:38:09.848" v="2" actId="20577"/>
          <ac:spMkLst>
            <pc:docMk/>
            <pc:sldMk cId="763780807" sldId="407"/>
            <ac:spMk id="3" creationId="{442CCF37-AFE5-4196-85E9-0D3F0240E113}"/>
          </ac:spMkLst>
        </pc:spChg>
      </pc:sldChg>
    </pc:docChg>
  </pc:docChgLst>
  <pc:docChgLst>
    <pc:chgData name="Dickinson, Jim" userId="4cf43750-38c5-4912-b1d9-f1b8213eec4e" providerId="ADAL" clId="{CCA40FDC-2DAA-4932-9AB6-20CF33BFE8C8}"/>
    <pc:docChg chg="modSld">
      <pc:chgData name="Dickinson, Jim" userId="4cf43750-38c5-4912-b1d9-f1b8213eec4e" providerId="ADAL" clId="{CCA40FDC-2DAA-4932-9AB6-20CF33BFE8C8}" dt="2022-03-14T23:33:55.076" v="356" actId="6549"/>
      <pc:docMkLst>
        <pc:docMk/>
      </pc:docMkLst>
      <pc:sldChg chg="modSp">
        <pc:chgData name="Dickinson, Jim" userId="4cf43750-38c5-4912-b1d9-f1b8213eec4e" providerId="ADAL" clId="{CCA40FDC-2DAA-4932-9AB6-20CF33BFE8C8}" dt="2022-03-14T18:16:30.906" v="25" actId="20577"/>
        <pc:sldMkLst>
          <pc:docMk/>
          <pc:sldMk cId="4266100038" sldId="257"/>
        </pc:sldMkLst>
        <pc:spChg chg="mod">
          <ac:chgData name="Dickinson, Jim" userId="4cf43750-38c5-4912-b1d9-f1b8213eec4e" providerId="ADAL" clId="{CCA40FDC-2DAA-4932-9AB6-20CF33BFE8C8}" dt="2022-03-14T18:16:30.906" v="25" actId="20577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4cf43750-38c5-4912-b1d9-f1b8213eec4e" providerId="ADAL" clId="{CCA40FDC-2DAA-4932-9AB6-20CF33BFE8C8}" dt="2022-03-14T18:16:07.691" v="10" actId="6549"/>
          <ac:spMkLst>
            <pc:docMk/>
            <pc:sldMk cId="4266100038" sldId="257"/>
            <ac:spMk id="8" creationId="{B9EB40EA-8C4D-439E-A557-6CE269632E93}"/>
          </ac:spMkLst>
        </pc:spChg>
      </pc:sldChg>
      <pc:sldChg chg="modSp">
        <pc:chgData name="Dickinson, Jim" userId="4cf43750-38c5-4912-b1d9-f1b8213eec4e" providerId="ADAL" clId="{CCA40FDC-2DAA-4932-9AB6-20CF33BFE8C8}" dt="2022-03-14T23:31:48.052" v="319" actId="20577"/>
        <pc:sldMkLst>
          <pc:docMk/>
          <pc:sldMk cId="3087857917" sldId="405"/>
        </pc:sldMkLst>
        <pc:spChg chg="mod">
          <ac:chgData name="Dickinson, Jim" userId="4cf43750-38c5-4912-b1d9-f1b8213eec4e" providerId="ADAL" clId="{CCA40FDC-2DAA-4932-9AB6-20CF33BFE8C8}" dt="2022-03-14T23:31:48.052" v="319" actId="20577"/>
          <ac:spMkLst>
            <pc:docMk/>
            <pc:sldMk cId="3087857917" sldId="405"/>
            <ac:spMk id="3" creationId="{442CCF37-AFE5-4196-85E9-0D3F0240E113}"/>
          </ac:spMkLst>
        </pc:spChg>
      </pc:sldChg>
      <pc:sldChg chg="modSp">
        <pc:chgData name="Dickinson, Jim" userId="4cf43750-38c5-4912-b1d9-f1b8213eec4e" providerId="ADAL" clId="{CCA40FDC-2DAA-4932-9AB6-20CF33BFE8C8}" dt="2022-03-14T23:33:55.076" v="356" actId="6549"/>
        <pc:sldMkLst>
          <pc:docMk/>
          <pc:sldMk cId="3296107495" sldId="406"/>
        </pc:sldMkLst>
        <pc:spChg chg="mod">
          <ac:chgData name="Dickinson, Jim" userId="4cf43750-38c5-4912-b1d9-f1b8213eec4e" providerId="ADAL" clId="{CCA40FDC-2DAA-4932-9AB6-20CF33BFE8C8}" dt="2022-03-14T23:33:55.076" v="356" actId="6549"/>
          <ac:spMkLst>
            <pc:docMk/>
            <pc:sldMk cId="3296107495" sldId="406"/>
            <ac:spMk id="3" creationId="{442CCF37-AFE5-4196-85E9-0D3F0240E113}"/>
          </ac:spMkLst>
        </pc:spChg>
      </pc:sldChg>
    </pc:docChg>
  </pc:docChgLst>
  <pc:docChgLst>
    <pc:chgData clId="Web-{9C0637F3-3F40-5F9E-D5EB-5E3E05B7ABAA}"/>
    <pc:docChg chg="modSld">
      <pc:chgData name="" userId="" providerId="" clId="Web-{9C0637F3-3F40-5F9E-D5EB-5E3E05B7ABAA}" dt="2023-02-09T22:14:32.084" v="0" actId="20577"/>
      <pc:docMkLst>
        <pc:docMk/>
      </pc:docMkLst>
      <pc:sldChg chg="modSp">
        <pc:chgData name="" userId="" providerId="" clId="Web-{9C0637F3-3F40-5F9E-D5EB-5E3E05B7ABAA}" dt="2023-02-09T22:14:32.084" v="0" actId="20577"/>
        <pc:sldMkLst>
          <pc:docMk/>
          <pc:sldMk cId="4266100038" sldId="257"/>
        </pc:sldMkLst>
        <pc:spChg chg="mod">
          <ac:chgData name="" userId="" providerId="" clId="Web-{9C0637F3-3F40-5F9E-D5EB-5E3E05B7ABAA}" dt="2023-02-09T22:14:32.084" v="0" actId="20577"/>
          <ac:spMkLst>
            <pc:docMk/>
            <pc:sldMk cId="4266100038" sldId="257"/>
            <ac:spMk id="8" creationId="{B9EB40EA-8C4D-439E-A557-6CE269632E93}"/>
          </ac:spMkLst>
        </pc:spChg>
      </pc:sldChg>
    </pc:docChg>
  </pc:docChgLst>
  <pc:docChgLst>
    <pc:chgData name="Dickinson, Jim" userId="4cf43750-38c5-4912-b1d9-f1b8213eec4e" providerId="ADAL" clId="{828BB7D5-DC98-4FBF-8CAA-ADDB56084C2D}"/>
    <pc:docChg chg="undo custSel addSld delSld modSld sldOrd">
      <pc:chgData name="Dickinson, Jim" userId="4cf43750-38c5-4912-b1d9-f1b8213eec4e" providerId="ADAL" clId="{828BB7D5-DC98-4FBF-8CAA-ADDB56084C2D}" dt="2023-02-09T18:32:43.500" v="1795" actId="20577"/>
      <pc:docMkLst>
        <pc:docMk/>
      </pc:docMkLst>
      <pc:sldChg chg="modSp mod">
        <pc:chgData name="Dickinson, Jim" userId="4cf43750-38c5-4912-b1d9-f1b8213eec4e" providerId="ADAL" clId="{828BB7D5-DC98-4FBF-8CAA-ADDB56084C2D}" dt="2023-02-09T15:27:46.451" v="11" actId="20577"/>
        <pc:sldMkLst>
          <pc:docMk/>
          <pc:sldMk cId="4266100038" sldId="257"/>
        </pc:sldMkLst>
        <pc:spChg chg="mod">
          <ac:chgData name="Dickinson, Jim" userId="4cf43750-38c5-4912-b1d9-f1b8213eec4e" providerId="ADAL" clId="{828BB7D5-DC98-4FBF-8CAA-ADDB56084C2D}" dt="2023-02-09T15:27:46.451" v="11" actId="20577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4cf43750-38c5-4912-b1d9-f1b8213eec4e" providerId="ADAL" clId="{828BB7D5-DC98-4FBF-8CAA-ADDB56084C2D}" dt="2023-02-09T15:27:28.754" v="2" actId="20577"/>
          <ac:spMkLst>
            <pc:docMk/>
            <pc:sldMk cId="4266100038" sldId="257"/>
            <ac:spMk id="8" creationId="{B9EB40EA-8C4D-439E-A557-6CE269632E93}"/>
          </ac:spMkLst>
        </pc:spChg>
      </pc:sldChg>
      <pc:sldChg chg="modSp mod">
        <pc:chgData name="Dickinson, Jim" userId="4cf43750-38c5-4912-b1d9-f1b8213eec4e" providerId="ADAL" clId="{828BB7D5-DC98-4FBF-8CAA-ADDB56084C2D}" dt="2023-02-09T16:25:11.359" v="782" actId="6549"/>
        <pc:sldMkLst>
          <pc:docMk/>
          <pc:sldMk cId="1763555648" sldId="411"/>
        </pc:sldMkLst>
        <pc:spChg chg="mod">
          <ac:chgData name="Dickinson, Jim" userId="4cf43750-38c5-4912-b1d9-f1b8213eec4e" providerId="ADAL" clId="{828BB7D5-DC98-4FBF-8CAA-ADDB56084C2D}" dt="2023-02-09T16:25:11.359" v="782" actId="6549"/>
          <ac:spMkLst>
            <pc:docMk/>
            <pc:sldMk cId="1763555648" sldId="411"/>
            <ac:spMk id="3" creationId="{442CCF37-AFE5-4196-85E9-0D3F0240E113}"/>
          </ac:spMkLst>
        </pc:spChg>
      </pc:sldChg>
      <pc:sldChg chg="modSp mod">
        <pc:chgData name="Dickinson, Jim" userId="4cf43750-38c5-4912-b1d9-f1b8213eec4e" providerId="ADAL" clId="{828BB7D5-DC98-4FBF-8CAA-ADDB56084C2D}" dt="2023-02-09T18:32:43.500" v="1795" actId="20577"/>
        <pc:sldMkLst>
          <pc:docMk/>
          <pc:sldMk cId="488681107" sldId="413"/>
        </pc:sldMkLst>
        <pc:spChg chg="mod">
          <ac:chgData name="Dickinson, Jim" userId="4cf43750-38c5-4912-b1d9-f1b8213eec4e" providerId="ADAL" clId="{828BB7D5-DC98-4FBF-8CAA-ADDB56084C2D}" dt="2023-02-09T18:32:43.500" v="1795" actId="20577"/>
          <ac:spMkLst>
            <pc:docMk/>
            <pc:sldMk cId="488681107" sldId="413"/>
            <ac:spMk id="3" creationId="{442CCF37-AFE5-4196-85E9-0D3F0240E113}"/>
          </ac:spMkLst>
        </pc:spChg>
      </pc:sldChg>
      <pc:sldChg chg="addSp delSp modSp del mod ord">
        <pc:chgData name="Dickinson, Jim" userId="4cf43750-38c5-4912-b1d9-f1b8213eec4e" providerId="ADAL" clId="{828BB7D5-DC98-4FBF-8CAA-ADDB56084C2D}" dt="2023-02-09T15:30:06.480" v="20" actId="2696"/>
        <pc:sldMkLst>
          <pc:docMk/>
          <pc:sldMk cId="1141929058" sldId="414"/>
        </pc:sldMkLst>
        <pc:spChg chg="mod">
          <ac:chgData name="Dickinson, Jim" userId="4cf43750-38c5-4912-b1d9-f1b8213eec4e" providerId="ADAL" clId="{828BB7D5-DC98-4FBF-8CAA-ADDB56084C2D}" dt="2023-02-09T15:28:16.183" v="13" actId="27636"/>
          <ac:spMkLst>
            <pc:docMk/>
            <pc:sldMk cId="1141929058" sldId="414"/>
            <ac:spMk id="3" creationId="{442CCF37-AFE5-4196-85E9-0D3F0240E113}"/>
          </ac:spMkLst>
        </pc:spChg>
        <pc:spChg chg="add del">
          <ac:chgData name="Dickinson, Jim" userId="4cf43750-38c5-4912-b1d9-f1b8213eec4e" providerId="ADAL" clId="{828BB7D5-DC98-4FBF-8CAA-ADDB56084C2D}" dt="2023-02-09T15:29:53.783" v="18" actId="22"/>
          <ac:spMkLst>
            <pc:docMk/>
            <pc:sldMk cId="1141929058" sldId="414"/>
            <ac:spMk id="5" creationId="{4386A5F4-9A73-4E95-A789-CA7478A66F0A}"/>
          </ac:spMkLst>
        </pc:spChg>
      </pc:sldChg>
      <pc:sldChg chg="del">
        <pc:chgData name="Dickinson, Jim" userId="4cf43750-38c5-4912-b1d9-f1b8213eec4e" providerId="ADAL" clId="{828BB7D5-DC98-4FBF-8CAA-ADDB56084C2D}" dt="2023-02-09T15:28:36.528" v="14" actId="2696"/>
        <pc:sldMkLst>
          <pc:docMk/>
          <pc:sldMk cId="1482675569" sldId="415"/>
        </pc:sldMkLst>
      </pc:sldChg>
      <pc:sldChg chg="modSp add mod">
        <pc:chgData name="Dickinson, Jim" userId="4cf43750-38c5-4912-b1d9-f1b8213eec4e" providerId="ADAL" clId="{828BB7D5-DC98-4FBF-8CAA-ADDB56084C2D}" dt="2023-02-09T17:30:57.170" v="1263" actId="20577"/>
        <pc:sldMkLst>
          <pc:docMk/>
          <pc:sldMk cId="1667221079" sldId="415"/>
        </pc:sldMkLst>
        <pc:spChg chg="mod">
          <ac:chgData name="Dickinson, Jim" userId="4cf43750-38c5-4912-b1d9-f1b8213eec4e" providerId="ADAL" clId="{828BB7D5-DC98-4FBF-8CAA-ADDB56084C2D}" dt="2023-02-09T17:30:57.170" v="1263" actId="20577"/>
          <ac:spMkLst>
            <pc:docMk/>
            <pc:sldMk cId="1667221079" sldId="415"/>
            <ac:spMk id="3" creationId="{442CCF37-AFE5-4196-85E9-0D3F0240E113}"/>
          </ac:spMkLst>
        </pc:spChg>
      </pc:sldChg>
    </pc:docChg>
  </pc:docChgLst>
  <pc:docChgLst>
    <pc:chgData name="Beckom, Adam" userId="f6c1ac4a-f65b-433b-b767-63c84503e375" providerId="ADAL" clId="{A365574B-1027-44FA-B40A-41C209A0C022}"/>
    <pc:docChg chg="custSel modSld">
      <pc:chgData name="Beckom, Adam" userId="f6c1ac4a-f65b-433b-b767-63c84503e375" providerId="ADAL" clId="{A365574B-1027-44FA-B40A-41C209A0C022}" dt="2023-10-17T21:40:00.317" v="54" actId="729"/>
      <pc:docMkLst>
        <pc:docMk/>
      </pc:docMkLst>
      <pc:sldChg chg="mod modShow">
        <pc:chgData name="Beckom, Adam" userId="f6c1ac4a-f65b-433b-b767-63c84503e375" providerId="ADAL" clId="{A365574B-1027-44FA-B40A-41C209A0C022}" dt="2023-10-17T21:40:00.317" v="54" actId="729"/>
        <pc:sldMkLst>
          <pc:docMk/>
          <pc:sldMk cId="282219587" sldId="413"/>
        </pc:sldMkLst>
      </pc:sldChg>
      <pc:sldChg chg="mod modShow">
        <pc:chgData name="Beckom, Adam" userId="f6c1ac4a-f65b-433b-b767-63c84503e375" providerId="ADAL" clId="{A365574B-1027-44FA-B40A-41C209A0C022}" dt="2023-10-17T21:40:00.317" v="54" actId="729"/>
        <pc:sldMkLst>
          <pc:docMk/>
          <pc:sldMk cId="3721649122" sldId="414"/>
        </pc:sldMkLst>
      </pc:sldChg>
      <pc:sldChg chg="mod modShow">
        <pc:chgData name="Beckom, Adam" userId="f6c1ac4a-f65b-433b-b767-63c84503e375" providerId="ADAL" clId="{A365574B-1027-44FA-B40A-41C209A0C022}" dt="2023-10-17T21:40:00.317" v="54" actId="729"/>
        <pc:sldMkLst>
          <pc:docMk/>
          <pc:sldMk cId="4195613710" sldId="415"/>
        </pc:sldMkLst>
      </pc:sldChg>
      <pc:sldChg chg="mod modShow">
        <pc:chgData name="Beckom, Adam" userId="f6c1ac4a-f65b-433b-b767-63c84503e375" providerId="ADAL" clId="{A365574B-1027-44FA-B40A-41C209A0C022}" dt="2023-10-17T21:40:00.317" v="54" actId="729"/>
        <pc:sldMkLst>
          <pc:docMk/>
          <pc:sldMk cId="2954624811" sldId="416"/>
        </pc:sldMkLst>
      </pc:sldChg>
      <pc:sldChg chg="mod modShow">
        <pc:chgData name="Beckom, Adam" userId="f6c1ac4a-f65b-433b-b767-63c84503e375" providerId="ADAL" clId="{A365574B-1027-44FA-B40A-41C209A0C022}" dt="2023-10-17T21:40:00.317" v="54" actId="729"/>
        <pc:sldMkLst>
          <pc:docMk/>
          <pc:sldMk cId="1946493644" sldId="417"/>
        </pc:sldMkLst>
      </pc:sldChg>
      <pc:sldChg chg="modSp mod">
        <pc:chgData name="Beckom, Adam" userId="f6c1ac4a-f65b-433b-b767-63c84503e375" providerId="ADAL" clId="{A365574B-1027-44FA-B40A-41C209A0C022}" dt="2023-10-17T21:38:53.228" v="28" actId="20577"/>
        <pc:sldMkLst>
          <pc:docMk/>
          <pc:sldMk cId="1728478548" sldId="418"/>
        </pc:sldMkLst>
        <pc:spChg chg="mod">
          <ac:chgData name="Beckom, Adam" userId="f6c1ac4a-f65b-433b-b767-63c84503e375" providerId="ADAL" clId="{A365574B-1027-44FA-B40A-41C209A0C022}" dt="2023-10-17T21:38:53.228" v="28" actId="20577"/>
          <ac:spMkLst>
            <pc:docMk/>
            <pc:sldMk cId="1728478548" sldId="418"/>
            <ac:spMk id="2" creationId="{25743ABC-74DE-4600-AC3F-7C6607ED1C5D}"/>
          </ac:spMkLst>
        </pc:spChg>
        <pc:graphicFrameChg chg="modGraphic">
          <ac:chgData name="Beckom, Adam" userId="f6c1ac4a-f65b-433b-b767-63c84503e375" providerId="ADAL" clId="{A365574B-1027-44FA-B40A-41C209A0C022}" dt="2023-10-17T21:38:08.657" v="1" actId="207"/>
          <ac:graphicFrameMkLst>
            <pc:docMk/>
            <pc:sldMk cId="1728478548" sldId="418"/>
            <ac:graphicFrameMk id="6" creationId="{C8A00981-777D-32B6-3E9A-3864F928C6EB}"/>
          </ac:graphicFrameMkLst>
        </pc:graphicFrameChg>
      </pc:sldChg>
      <pc:sldChg chg="modSp mod">
        <pc:chgData name="Beckom, Adam" userId="f6c1ac4a-f65b-433b-b767-63c84503e375" providerId="ADAL" clId="{A365574B-1027-44FA-B40A-41C209A0C022}" dt="2023-10-17T21:39:05.970" v="53" actId="20577"/>
        <pc:sldMkLst>
          <pc:docMk/>
          <pc:sldMk cId="68081489" sldId="419"/>
        </pc:sldMkLst>
        <pc:spChg chg="mod">
          <ac:chgData name="Beckom, Adam" userId="f6c1ac4a-f65b-433b-b767-63c84503e375" providerId="ADAL" clId="{A365574B-1027-44FA-B40A-41C209A0C022}" dt="2023-10-17T21:39:05.970" v="53" actId="20577"/>
          <ac:spMkLst>
            <pc:docMk/>
            <pc:sldMk cId="68081489" sldId="419"/>
            <ac:spMk id="2" creationId="{25743ABC-74DE-4600-AC3F-7C6607ED1C5D}"/>
          </ac:spMkLst>
        </pc:spChg>
        <pc:graphicFrameChg chg="modGraphic">
          <ac:chgData name="Beckom, Adam" userId="f6c1ac4a-f65b-433b-b767-63c84503e375" providerId="ADAL" clId="{A365574B-1027-44FA-B40A-41C209A0C022}" dt="2023-10-17T21:38:29.370" v="3" actId="207"/>
          <ac:graphicFrameMkLst>
            <pc:docMk/>
            <pc:sldMk cId="68081489" sldId="419"/>
            <ac:graphicFrameMk id="5" creationId="{4BD60330-4AFB-E176-BBF0-CDD9FB16D19B}"/>
          </ac:graphicFrameMkLst>
        </pc:graphicFrameChg>
      </pc:sldChg>
      <pc:sldChg chg="mod modShow">
        <pc:chgData name="Beckom, Adam" userId="f6c1ac4a-f65b-433b-b767-63c84503e375" providerId="ADAL" clId="{A365574B-1027-44FA-B40A-41C209A0C022}" dt="2023-10-17T21:40:00.317" v="54" actId="729"/>
        <pc:sldMkLst>
          <pc:docMk/>
          <pc:sldMk cId="2580869726" sldId="420"/>
        </pc:sldMkLst>
      </pc:sldChg>
    </pc:docChg>
  </pc:docChgLst>
  <pc:docChgLst>
    <pc:chgData name="Dickinson, Jim" userId="S::dickinson@h-gac.com::4cf43750-38c5-4912-b1d9-f1b8213eec4e" providerId="AD" clId="Web-{E8D0928A-16D5-DE39-7E44-82BA81074D12}"/>
    <pc:docChg chg="modSld">
      <pc:chgData name="Dickinson, Jim" userId="S::dickinson@h-gac.com::4cf43750-38c5-4912-b1d9-f1b8213eec4e" providerId="AD" clId="Web-{E8D0928A-16D5-DE39-7E44-82BA81074D12}" dt="2022-03-23T01:11:12.845" v="54" actId="20577"/>
      <pc:docMkLst>
        <pc:docMk/>
      </pc:docMkLst>
      <pc:sldChg chg="modSp">
        <pc:chgData name="Dickinson, Jim" userId="S::dickinson@h-gac.com::4cf43750-38c5-4912-b1d9-f1b8213eec4e" providerId="AD" clId="Web-{E8D0928A-16D5-DE39-7E44-82BA81074D12}" dt="2022-03-23T01:10:45.532" v="50" actId="20577"/>
        <pc:sldMkLst>
          <pc:docMk/>
          <pc:sldMk cId="3087857917" sldId="405"/>
        </pc:sldMkLst>
        <pc:spChg chg="mod">
          <ac:chgData name="Dickinson, Jim" userId="S::dickinson@h-gac.com::4cf43750-38c5-4912-b1d9-f1b8213eec4e" providerId="AD" clId="Web-{E8D0928A-16D5-DE39-7E44-82BA81074D12}" dt="2022-03-23T01:10:45.532" v="50" actId="20577"/>
          <ac:spMkLst>
            <pc:docMk/>
            <pc:sldMk cId="3087857917" sldId="405"/>
            <ac:spMk id="3" creationId="{442CCF37-AFE5-4196-85E9-0D3F0240E113}"/>
          </ac:spMkLst>
        </pc:spChg>
      </pc:sldChg>
      <pc:sldChg chg="modSp">
        <pc:chgData name="Dickinson, Jim" userId="S::dickinson@h-gac.com::4cf43750-38c5-4912-b1d9-f1b8213eec4e" providerId="AD" clId="Web-{E8D0928A-16D5-DE39-7E44-82BA81074D12}" dt="2022-03-23T01:11:12.845" v="54" actId="20577"/>
        <pc:sldMkLst>
          <pc:docMk/>
          <pc:sldMk cId="3296107495" sldId="406"/>
        </pc:sldMkLst>
        <pc:spChg chg="mod">
          <ac:chgData name="Dickinson, Jim" userId="S::dickinson@h-gac.com::4cf43750-38c5-4912-b1d9-f1b8213eec4e" providerId="AD" clId="Web-{E8D0928A-16D5-DE39-7E44-82BA81074D12}" dt="2022-03-23T01:11:12.845" v="54" actId="20577"/>
          <ac:spMkLst>
            <pc:docMk/>
            <pc:sldMk cId="3296107495" sldId="406"/>
            <ac:spMk id="3" creationId="{442CCF37-AFE5-4196-85E9-0D3F0240E113}"/>
          </ac:spMkLst>
        </pc:spChg>
      </pc:sldChg>
    </pc:docChg>
  </pc:docChgLst>
  <pc:docChgLst>
    <pc:chgData name="Beckom, Adam" userId="S::beckom@h-gac.com::f6c1ac4a-f65b-433b-b767-63c84503e375" providerId="AD" clId="Web-{53DB78A7-E797-263C-ECD9-6F3DC8E753F5}"/>
    <pc:docChg chg="modSld">
      <pc:chgData name="Beckom, Adam" userId="S::beckom@h-gac.com::f6c1ac4a-f65b-433b-b767-63c84503e375" providerId="AD" clId="Web-{53DB78A7-E797-263C-ECD9-6F3DC8E753F5}" dt="2023-10-17T21:35:46.852" v="108"/>
      <pc:docMkLst>
        <pc:docMk/>
      </pc:docMkLst>
      <pc:sldChg chg="modSp">
        <pc:chgData name="Beckom, Adam" userId="S::beckom@h-gac.com::f6c1ac4a-f65b-433b-b767-63c84503e375" providerId="AD" clId="Web-{53DB78A7-E797-263C-ECD9-6F3DC8E753F5}" dt="2023-10-17T21:35:46.852" v="108"/>
        <pc:sldMkLst>
          <pc:docMk/>
          <pc:sldMk cId="3120821204" sldId="412"/>
        </pc:sldMkLst>
        <pc:spChg chg="mod">
          <ac:chgData name="Beckom, Adam" userId="S::beckom@h-gac.com::f6c1ac4a-f65b-433b-b767-63c84503e375" providerId="AD" clId="Web-{53DB78A7-E797-263C-ECD9-6F3DC8E753F5}" dt="2023-10-17T21:33:59.332" v="11" actId="20577"/>
          <ac:spMkLst>
            <pc:docMk/>
            <pc:sldMk cId="3120821204" sldId="412"/>
            <ac:spMk id="2" creationId="{25743ABC-74DE-4600-AC3F-7C6607ED1C5D}"/>
          </ac:spMkLst>
        </pc:spChg>
        <pc:graphicFrameChg chg="mod modGraphic">
          <ac:chgData name="Beckom, Adam" userId="S::beckom@h-gac.com::f6c1ac4a-f65b-433b-b767-63c84503e375" providerId="AD" clId="Web-{53DB78A7-E797-263C-ECD9-6F3DC8E753F5}" dt="2023-10-17T21:35:46.852" v="108"/>
          <ac:graphicFrameMkLst>
            <pc:docMk/>
            <pc:sldMk cId="3120821204" sldId="412"/>
            <ac:graphicFrameMk id="9" creationId="{F7037539-7837-F411-3903-A793C296BFB2}"/>
          </ac:graphicFrameMkLst>
        </pc:graphicFrameChg>
      </pc:sldChg>
    </pc:docChg>
  </pc:docChgLst>
  <pc:docChgLst>
    <pc:chgData name="Dickinson, Jim" userId="4cf43750-38c5-4912-b1d9-f1b8213eec4e" providerId="ADAL" clId="{6E3C2BE2-CCDC-4DA7-8DF5-C358E0FF8AB3}"/>
    <pc:docChg chg="undo custSel addSld delSld modSld">
      <pc:chgData name="Dickinson, Jim" userId="4cf43750-38c5-4912-b1d9-f1b8213eec4e" providerId="ADAL" clId="{6E3C2BE2-CCDC-4DA7-8DF5-C358E0FF8AB3}" dt="2022-12-07T02:10:13.645" v="1383"/>
      <pc:docMkLst>
        <pc:docMk/>
      </pc:docMkLst>
      <pc:sldChg chg="modSp">
        <pc:chgData name="Dickinson, Jim" userId="4cf43750-38c5-4912-b1d9-f1b8213eec4e" providerId="ADAL" clId="{6E3C2BE2-CCDC-4DA7-8DF5-C358E0FF8AB3}" dt="2022-12-01T18:01:46.108" v="4" actId="20577"/>
        <pc:sldMkLst>
          <pc:docMk/>
          <pc:sldMk cId="4266100038" sldId="257"/>
        </pc:sldMkLst>
        <pc:spChg chg="mod">
          <ac:chgData name="Dickinson, Jim" userId="4cf43750-38c5-4912-b1d9-f1b8213eec4e" providerId="ADAL" clId="{6E3C2BE2-CCDC-4DA7-8DF5-C358E0FF8AB3}" dt="2022-12-01T18:01:46.108" v="4" actId="20577"/>
          <ac:spMkLst>
            <pc:docMk/>
            <pc:sldMk cId="4266100038" sldId="257"/>
            <ac:spMk id="7" creationId="{5F32378B-4616-4F54-A9BA-88AEBFAC4B48}"/>
          </ac:spMkLst>
        </pc:spChg>
      </pc:sldChg>
      <pc:sldChg chg="modSp">
        <pc:chgData name="Dickinson, Jim" userId="4cf43750-38c5-4912-b1d9-f1b8213eec4e" providerId="ADAL" clId="{6E3C2BE2-CCDC-4DA7-8DF5-C358E0FF8AB3}" dt="2022-12-07T02:10:08.276" v="1382"/>
        <pc:sldMkLst>
          <pc:docMk/>
          <pc:sldMk cId="1763555648" sldId="411"/>
        </pc:sldMkLst>
        <pc:spChg chg="mod">
          <ac:chgData name="Dickinson, Jim" userId="4cf43750-38c5-4912-b1d9-f1b8213eec4e" providerId="ADAL" clId="{6E3C2BE2-CCDC-4DA7-8DF5-C358E0FF8AB3}" dt="2022-12-07T02:10:08.276" v="1382"/>
          <ac:spMkLst>
            <pc:docMk/>
            <pc:sldMk cId="1763555648" sldId="411"/>
            <ac:spMk id="3" creationId="{442CCF37-AFE5-4196-85E9-0D3F0240E113}"/>
          </ac:spMkLst>
        </pc:spChg>
      </pc:sldChg>
      <pc:sldChg chg="modSp">
        <pc:chgData name="Dickinson, Jim" userId="4cf43750-38c5-4912-b1d9-f1b8213eec4e" providerId="ADAL" clId="{6E3C2BE2-CCDC-4DA7-8DF5-C358E0FF8AB3}" dt="2022-12-07T02:10:13.645" v="1383"/>
        <pc:sldMkLst>
          <pc:docMk/>
          <pc:sldMk cId="488681107" sldId="413"/>
        </pc:sldMkLst>
        <pc:spChg chg="mod">
          <ac:chgData name="Dickinson, Jim" userId="4cf43750-38c5-4912-b1d9-f1b8213eec4e" providerId="ADAL" clId="{6E3C2BE2-CCDC-4DA7-8DF5-C358E0FF8AB3}" dt="2022-12-07T02:10:13.645" v="1383"/>
          <ac:spMkLst>
            <pc:docMk/>
            <pc:sldMk cId="488681107" sldId="413"/>
            <ac:spMk id="3" creationId="{442CCF37-AFE5-4196-85E9-0D3F0240E113}"/>
          </ac:spMkLst>
        </pc:spChg>
      </pc:sldChg>
      <pc:sldChg chg="modSp add">
        <pc:chgData name="Dickinson, Jim" userId="4cf43750-38c5-4912-b1d9-f1b8213eec4e" providerId="ADAL" clId="{6E3C2BE2-CCDC-4DA7-8DF5-C358E0FF8AB3}" dt="2022-12-07T00:08:07.669" v="1377" actId="27636"/>
        <pc:sldMkLst>
          <pc:docMk/>
          <pc:sldMk cId="387812177" sldId="414"/>
        </pc:sldMkLst>
        <pc:spChg chg="mod">
          <ac:chgData name="Dickinson, Jim" userId="4cf43750-38c5-4912-b1d9-f1b8213eec4e" providerId="ADAL" clId="{6E3C2BE2-CCDC-4DA7-8DF5-C358E0FF8AB3}" dt="2022-12-01T20:10:13.382" v="1254" actId="20577"/>
          <ac:spMkLst>
            <pc:docMk/>
            <pc:sldMk cId="387812177" sldId="414"/>
            <ac:spMk id="2" creationId="{6E6CDE91-7331-495C-A9DE-AD253BA1E2CF}"/>
          </ac:spMkLst>
        </pc:spChg>
        <pc:spChg chg="mod">
          <ac:chgData name="Dickinson, Jim" userId="4cf43750-38c5-4912-b1d9-f1b8213eec4e" providerId="ADAL" clId="{6E3C2BE2-CCDC-4DA7-8DF5-C358E0FF8AB3}" dt="2022-12-07T00:08:07.669" v="1377" actId="27636"/>
          <ac:spMkLst>
            <pc:docMk/>
            <pc:sldMk cId="387812177" sldId="414"/>
            <ac:spMk id="3" creationId="{9FF51FDD-41EA-40EE-B863-6951FC60A2C7}"/>
          </ac:spMkLst>
        </pc:spChg>
      </pc:sldChg>
      <pc:sldChg chg="del">
        <pc:chgData name="Dickinson, Jim" userId="4cf43750-38c5-4912-b1d9-f1b8213eec4e" providerId="ADAL" clId="{6E3C2BE2-CCDC-4DA7-8DF5-C358E0FF8AB3}" dt="2022-12-01T19:12:35.210" v="1013" actId="2696"/>
        <pc:sldMkLst>
          <pc:docMk/>
          <pc:sldMk cId="1323929688" sldId="414"/>
        </pc:sldMkLst>
      </pc:sldChg>
      <pc:sldChg chg="add del">
        <pc:chgData name="Dickinson, Jim" userId="4cf43750-38c5-4912-b1d9-f1b8213eec4e" providerId="ADAL" clId="{6E3C2BE2-CCDC-4DA7-8DF5-C358E0FF8AB3}" dt="2022-12-07T00:09:39.026" v="1378" actId="2696"/>
        <pc:sldMkLst>
          <pc:docMk/>
          <pc:sldMk cId="1090934141" sldId="415"/>
        </pc:sldMkLst>
      </pc:sldChg>
      <pc:sldChg chg="del">
        <pc:chgData name="Dickinson, Jim" userId="4cf43750-38c5-4912-b1d9-f1b8213eec4e" providerId="ADAL" clId="{6E3C2BE2-CCDC-4DA7-8DF5-C358E0FF8AB3}" dt="2022-12-01T19:12:44.542" v="1014" actId="2696"/>
        <pc:sldMkLst>
          <pc:docMk/>
          <pc:sldMk cId="1700892412" sldId="415"/>
        </pc:sldMkLst>
      </pc:sldChg>
    </pc:docChg>
  </pc:docChgLst>
  <pc:docChgLst>
    <pc:chgData name="Dickinson, Jim" userId="4cf43750-38c5-4912-b1d9-f1b8213eec4e" providerId="ADAL" clId="{D5E0B044-9843-4356-94C2-493D388EE1FC}"/>
    <pc:docChg chg="modSld">
      <pc:chgData name="Dickinson, Jim" userId="4cf43750-38c5-4912-b1d9-f1b8213eec4e" providerId="ADAL" clId="{D5E0B044-9843-4356-94C2-493D388EE1FC}" dt="2022-06-15T23:30:59.886" v="52" actId="6549"/>
      <pc:docMkLst>
        <pc:docMk/>
      </pc:docMkLst>
      <pc:sldChg chg="modSp">
        <pc:chgData name="Dickinson, Jim" userId="4cf43750-38c5-4912-b1d9-f1b8213eec4e" providerId="ADAL" clId="{D5E0B044-9843-4356-94C2-493D388EE1FC}" dt="2022-06-15T23:26:07.910" v="6"/>
        <pc:sldMkLst>
          <pc:docMk/>
          <pc:sldMk cId="4266100038" sldId="257"/>
        </pc:sldMkLst>
        <pc:spChg chg="mod">
          <ac:chgData name="Dickinson, Jim" userId="4cf43750-38c5-4912-b1d9-f1b8213eec4e" providerId="ADAL" clId="{D5E0B044-9843-4356-94C2-493D388EE1FC}" dt="2022-06-15T23:26:07.910" v="6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4cf43750-38c5-4912-b1d9-f1b8213eec4e" providerId="ADAL" clId="{D5E0B044-9843-4356-94C2-493D388EE1FC}" dt="2022-06-15T23:25:57.405" v="5" actId="6549"/>
          <ac:spMkLst>
            <pc:docMk/>
            <pc:sldMk cId="4266100038" sldId="257"/>
            <ac:spMk id="8" creationId="{B9EB40EA-8C4D-439E-A557-6CE269632E93}"/>
          </ac:spMkLst>
        </pc:spChg>
      </pc:sldChg>
      <pc:sldChg chg="modSp">
        <pc:chgData name="Dickinson, Jim" userId="4cf43750-38c5-4912-b1d9-f1b8213eec4e" providerId="ADAL" clId="{D5E0B044-9843-4356-94C2-493D388EE1FC}" dt="2022-06-15T23:30:59.886" v="52" actId="6549"/>
        <pc:sldMkLst>
          <pc:docMk/>
          <pc:sldMk cId="763780807" sldId="407"/>
        </pc:sldMkLst>
        <pc:spChg chg="mod">
          <ac:chgData name="Dickinson, Jim" userId="4cf43750-38c5-4912-b1d9-f1b8213eec4e" providerId="ADAL" clId="{D5E0B044-9843-4356-94C2-493D388EE1FC}" dt="2022-06-15T23:30:59.886" v="52" actId="6549"/>
          <ac:spMkLst>
            <pc:docMk/>
            <pc:sldMk cId="763780807" sldId="407"/>
            <ac:spMk id="3" creationId="{442CCF37-AFE5-4196-85E9-0D3F0240E113}"/>
          </ac:spMkLst>
        </pc:spChg>
      </pc:sldChg>
    </pc:docChg>
  </pc:docChgLst>
  <pc:docChgLst>
    <pc:chgData name="Dickinson, Jim" userId="4cf43750-38c5-4912-b1d9-f1b8213eec4e" providerId="ADAL" clId="{E6E234F4-DACB-4FE5-A6B4-DD18D6CE4BAB}"/>
    <pc:docChg chg="custSel modSld">
      <pc:chgData name="Dickinson, Jim" userId="4cf43750-38c5-4912-b1d9-f1b8213eec4e" providerId="ADAL" clId="{E6E234F4-DACB-4FE5-A6B4-DD18D6CE4BAB}" dt="2023-11-13T22:29:04.506" v="167" actId="6549"/>
      <pc:docMkLst>
        <pc:docMk/>
      </pc:docMkLst>
      <pc:sldChg chg="modSp mod">
        <pc:chgData name="Dickinson, Jim" userId="4cf43750-38c5-4912-b1d9-f1b8213eec4e" providerId="ADAL" clId="{E6E234F4-DACB-4FE5-A6B4-DD18D6CE4BAB}" dt="2023-11-13T21:52:23.832" v="0" actId="6549"/>
        <pc:sldMkLst>
          <pc:docMk/>
          <pc:sldMk cId="4266100038" sldId="257"/>
        </pc:sldMkLst>
        <pc:spChg chg="mod">
          <ac:chgData name="Dickinson, Jim" userId="4cf43750-38c5-4912-b1d9-f1b8213eec4e" providerId="ADAL" clId="{E6E234F4-DACB-4FE5-A6B4-DD18D6CE4BAB}" dt="2023-11-13T21:52:23.832" v="0" actId="6549"/>
          <ac:spMkLst>
            <pc:docMk/>
            <pc:sldMk cId="4266100038" sldId="257"/>
            <ac:spMk id="8" creationId="{B9EB40EA-8C4D-439E-A557-6CE269632E93}"/>
          </ac:spMkLst>
        </pc:spChg>
      </pc:sldChg>
      <pc:sldChg chg="modSp mod">
        <pc:chgData name="Dickinson, Jim" userId="4cf43750-38c5-4912-b1d9-f1b8213eec4e" providerId="ADAL" clId="{E6E234F4-DACB-4FE5-A6B4-DD18D6CE4BAB}" dt="2023-11-13T22:29:04.506" v="167" actId="6549"/>
        <pc:sldMkLst>
          <pc:docMk/>
          <pc:sldMk cId="3558271014" sldId="421"/>
        </pc:sldMkLst>
        <pc:spChg chg="mod">
          <ac:chgData name="Dickinson, Jim" userId="4cf43750-38c5-4912-b1d9-f1b8213eec4e" providerId="ADAL" clId="{E6E234F4-DACB-4FE5-A6B4-DD18D6CE4BAB}" dt="2023-11-13T22:29:04.506" v="167" actId="6549"/>
          <ac:spMkLst>
            <pc:docMk/>
            <pc:sldMk cId="3558271014" sldId="421"/>
            <ac:spMk id="3" creationId="{442CCF37-AFE5-4196-85E9-0D3F0240E113}"/>
          </ac:spMkLst>
        </pc:spChg>
      </pc:sldChg>
      <pc:sldChg chg="modSp mod">
        <pc:chgData name="Dickinson, Jim" userId="4cf43750-38c5-4912-b1d9-f1b8213eec4e" providerId="ADAL" clId="{E6E234F4-DACB-4FE5-A6B4-DD18D6CE4BAB}" dt="2023-11-13T22:28:39.850" v="143" actId="6549"/>
        <pc:sldMkLst>
          <pc:docMk/>
          <pc:sldMk cId="3526481016" sldId="422"/>
        </pc:sldMkLst>
        <pc:spChg chg="mod">
          <ac:chgData name="Dickinson, Jim" userId="4cf43750-38c5-4912-b1d9-f1b8213eec4e" providerId="ADAL" clId="{E6E234F4-DACB-4FE5-A6B4-DD18D6CE4BAB}" dt="2023-11-13T22:28:39.850" v="143" actId="6549"/>
          <ac:spMkLst>
            <pc:docMk/>
            <pc:sldMk cId="3526481016" sldId="422"/>
            <ac:spMk id="3" creationId="{442CCF37-AFE5-4196-85E9-0D3F0240E113}"/>
          </ac:spMkLst>
        </pc:spChg>
      </pc:sldChg>
      <pc:sldChg chg="modSp mod">
        <pc:chgData name="Dickinson, Jim" userId="4cf43750-38c5-4912-b1d9-f1b8213eec4e" providerId="ADAL" clId="{E6E234F4-DACB-4FE5-A6B4-DD18D6CE4BAB}" dt="2023-11-13T22:25:46.954" v="114" actId="6549"/>
        <pc:sldMkLst>
          <pc:docMk/>
          <pc:sldMk cId="2830365859" sldId="423"/>
        </pc:sldMkLst>
        <pc:spChg chg="mod">
          <ac:chgData name="Dickinson, Jim" userId="4cf43750-38c5-4912-b1d9-f1b8213eec4e" providerId="ADAL" clId="{E6E234F4-DACB-4FE5-A6B4-DD18D6CE4BAB}" dt="2023-11-13T22:25:46.954" v="114" actId="6549"/>
          <ac:spMkLst>
            <pc:docMk/>
            <pc:sldMk cId="2830365859" sldId="423"/>
            <ac:spMk id="3" creationId="{442CCF37-AFE5-4196-85E9-0D3F0240E113}"/>
          </ac:spMkLst>
        </pc:spChg>
      </pc:sldChg>
    </pc:docChg>
  </pc:docChgLst>
  <pc:docChgLst>
    <pc:chgData name="Dickinson, Jim" userId="4cf43750-38c5-4912-b1d9-f1b8213eec4e" providerId="ADAL" clId="{8EFF91B5-8341-4F99-AAED-BA9CD11F2D5F}"/>
    <pc:docChg chg="custSel addSld modSld">
      <pc:chgData name="Dickinson, Jim" userId="4cf43750-38c5-4912-b1d9-f1b8213eec4e" providerId="ADAL" clId="{8EFF91B5-8341-4F99-AAED-BA9CD11F2D5F}" dt="2023-03-09T22:32:41.715" v="1254" actId="6549"/>
      <pc:docMkLst>
        <pc:docMk/>
      </pc:docMkLst>
      <pc:sldChg chg="modSp mod">
        <pc:chgData name="Dickinson, Jim" userId="4cf43750-38c5-4912-b1d9-f1b8213eec4e" providerId="ADAL" clId="{8EFF91B5-8341-4F99-AAED-BA9CD11F2D5F}" dt="2023-03-09T22:32:41.715" v="1254" actId="6549"/>
        <pc:sldMkLst>
          <pc:docMk/>
          <pc:sldMk cId="1763555648" sldId="411"/>
        </pc:sldMkLst>
        <pc:spChg chg="mod">
          <ac:chgData name="Dickinson, Jim" userId="4cf43750-38c5-4912-b1d9-f1b8213eec4e" providerId="ADAL" clId="{8EFF91B5-8341-4F99-AAED-BA9CD11F2D5F}" dt="2023-03-09T22:32:41.715" v="1254" actId="6549"/>
          <ac:spMkLst>
            <pc:docMk/>
            <pc:sldMk cId="1763555648" sldId="411"/>
            <ac:spMk id="3" creationId="{442CCF37-AFE5-4196-85E9-0D3F0240E113}"/>
          </ac:spMkLst>
        </pc:spChg>
      </pc:sldChg>
      <pc:sldChg chg="modSp mod">
        <pc:chgData name="Dickinson, Jim" userId="4cf43750-38c5-4912-b1d9-f1b8213eec4e" providerId="ADAL" clId="{8EFF91B5-8341-4F99-AAED-BA9CD11F2D5F}" dt="2023-03-09T22:27:22.706" v="1170"/>
        <pc:sldMkLst>
          <pc:docMk/>
          <pc:sldMk cId="488681107" sldId="413"/>
        </pc:sldMkLst>
        <pc:spChg chg="mod">
          <ac:chgData name="Dickinson, Jim" userId="4cf43750-38c5-4912-b1d9-f1b8213eec4e" providerId="ADAL" clId="{8EFF91B5-8341-4F99-AAED-BA9CD11F2D5F}" dt="2023-03-09T22:27:22.706" v="1170"/>
          <ac:spMkLst>
            <pc:docMk/>
            <pc:sldMk cId="488681107" sldId="413"/>
            <ac:spMk id="3" creationId="{442CCF37-AFE5-4196-85E9-0D3F0240E113}"/>
          </ac:spMkLst>
        </pc:spChg>
      </pc:sldChg>
      <pc:sldChg chg="modSp mod">
        <pc:chgData name="Dickinson, Jim" userId="4cf43750-38c5-4912-b1d9-f1b8213eec4e" providerId="ADAL" clId="{8EFF91B5-8341-4F99-AAED-BA9CD11F2D5F}" dt="2023-03-09T22:22:34.319" v="1159" actId="6549"/>
        <pc:sldMkLst>
          <pc:docMk/>
          <pc:sldMk cId="1667221079" sldId="415"/>
        </pc:sldMkLst>
        <pc:spChg chg="mod">
          <ac:chgData name="Dickinson, Jim" userId="4cf43750-38c5-4912-b1d9-f1b8213eec4e" providerId="ADAL" clId="{8EFF91B5-8341-4F99-AAED-BA9CD11F2D5F}" dt="2023-03-09T22:22:34.319" v="1159" actId="6549"/>
          <ac:spMkLst>
            <pc:docMk/>
            <pc:sldMk cId="1667221079" sldId="415"/>
            <ac:spMk id="3" creationId="{442CCF37-AFE5-4196-85E9-0D3F0240E113}"/>
          </ac:spMkLst>
        </pc:spChg>
      </pc:sldChg>
      <pc:sldChg chg="modSp add mod">
        <pc:chgData name="Dickinson, Jim" userId="4cf43750-38c5-4912-b1d9-f1b8213eec4e" providerId="ADAL" clId="{8EFF91B5-8341-4F99-AAED-BA9CD11F2D5F}" dt="2023-03-09T22:29:39.734" v="1174" actId="6549"/>
        <pc:sldMkLst>
          <pc:docMk/>
          <pc:sldMk cId="2524711153" sldId="416"/>
        </pc:sldMkLst>
        <pc:spChg chg="mod">
          <ac:chgData name="Dickinson, Jim" userId="4cf43750-38c5-4912-b1d9-f1b8213eec4e" providerId="ADAL" clId="{8EFF91B5-8341-4F99-AAED-BA9CD11F2D5F}" dt="2023-03-09T22:29:39.734" v="1174" actId="6549"/>
          <ac:spMkLst>
            <pc:docMk/>
            <pc:sldMk cId="2524711153" sldId="416"/>
            <ac:spMk id="3" creationId="{442CCF37-AFE5-4196-85E9-0D3F0240E113}"/>
          </ac:spMkLst>
        </pc:spChg>
      </pc:sldChg>
    </pc:docChg>
  </pc:docChgLst>
  <pc:docChgLst>
    <pc:chgData name="Dickinson, Jim" userId="S::dickinson@h-gac.com::4cf43750-38c5-4912-b1d9-f1b8213eec4e" providerId="AD" clId="Web-{F364F6CF-2324-5929-898E-ADB9C73BC150}"/>
    <pc:docChg chg="modSld">
      <pc:chgData name="Dickinson, Jim" userId="S::dickinson@h-gac.com::4cf43750-38c5-4912-b1d9-f1b8213eec4e" providerId="AD" clId="Web-{F364F6CF-2324-5929-898E-ADB9C73BC150}" dt="2022-04-11T17:42:31.659" v="54" actId="20577"/>
      <pc:docMkLst>
        <pc:docMk/>
      </pc:docMkLst>
      <pc:sldChg chg="modSp">
        <pc:chgData name="Dickinson, Jim" userId="S::dickinson@h-gac.com::4cf43750-38c5-4912-b1d9-f1b8213eec4e" providerId="AD" clId="Web-{F364F6CF-2324-5929-898E-ADB9C73BC150}" dt="2022-04-11T17:42:31.659" v="54" actId="20577"/>
        <pc:sldMkLst>
          <pc:docMk/>
          <pc:sldMk cId="3087857917" sldId="405"/>
        </pc:sldMkLst>
        <pc:spChg chg="mod">
          <ac:chgData name="Dickinson, Jim" userId="S::dickinson@h-gac.com::4cf43750-38c5-4912-b1d9-f1b8213eec4e" providerId="AD" clId="Web-{F364F6CF-2324-5929-898E-ADB9C73BC150}" dt="2022-04-11T17:42:31.659" v="54" actId="20577"/>
          <ac:spMkLst>
            <pc:docMk/>
            <pc:sldMk cId="3087857917" sldId="405"/>
            <ac:spMk id="3" creationId="{442CCF37-AFE5-4196-85E9-0D3F0240E113}"/>
          </ac:spMkLst>
        </pc:spChg>
      </pc:sldChg>
    </pc:docChg>
  </pc:docChgLst>
  <pc:docChgLst>
    <pc:chgData clId="Web-{D3A84B6B-F06C-48DE-AD6B-C280D4D1C44F}"/>
    <pc:docChg chg="modSld">
      <pc:chgData name="" userId="" providerId="" clId="Web-{D3A84B6B-F06C-48DE-AD6B-C280D4D1C44F}" dt="2023-01-17T20:58:06.435" v="2" actId="20577"/>
      <pc:docMkLst>
        <pc:docMk/>
      </pc:docMkLst>
      <pc:sldChg chg="modSp">
        <pc:chgData name="" userId="" providerId="" clId="Web-{D3A84B6B-F06C-48DE-AD6B-C280D4D1C44F}" dt="2023-01-17T20:58:06.435" v="2" actId="20577"/>
        <pc:sldMkLst>
          <pc:docMk/>
          <pc:sldMk cId="4266100038" sldId="257"/>
        </pc:sldMkLst>
        <pc:spChg chg="mod">
          <ac:chgData name="" userId="" providerId="" clId="Web-{D3A84B6B-F06C-48DE-AD6B-C280D4D1C44F}" dt="2023-01-17T20:58:06.435" v="2" actId="20577"/>
          <ac:spMkLst>
            <pc:docMk/>
            <pc:sldMk cId="4266100038" sldId="257"/>
            <ac:spMk id="8" creationId="{B9EB40EA-8C4D-439E-A557-6CE269632E93}"/>
          </ac:spMkLst>
        </pc:spChg>
      </pc:sldChg>
    </pc:docChg>
  </pc:docChgLst>
  <pc:docChgLst>
    <pc:chgData name="Dickinson, Jim" userId="4cf43750-38c5-4912-b1d9-f1b8213eec4e" providerId="ADAL" clId="{5C012757-637C-4D78-9D71-C3BF5E9FA1A0}"/>
    <pc:docChg chg="custSel addSld modSld">
      <pc:chgData name="Dickinson, Jim" userId="4cf43750-38c5-4912-b1d9-f1b8213eec4e" providerId="ADAL" clId="{5C012757-637C-4D78-9D71-C3BF5E9FA1A0}" dt="2023-09-11T19:28:16.966" v="779" actId="20577"/>
      <pc:docMkLst>
        <pc:docMk/>
      </pc:docMkLst>
      <pc:sldChg chg="modSp mod">
        <pc:chgData name="Dickinson, Jim" userId="4cf43750-38c5-4912-b1d9-f1b8213eec4e" providerId="ADAL" clId="{5C012757-637C-4D78-9D71-C3BF5E9FA1A0}" dt="2023-09-11T18:27:28.474" v="18" actId="6549"/>
        <pc:sldMkLst>
          <pc:docMk/>
          <pc:sldMk cId="4266100038" sldId="257"/>
        </pc:sldMkLst>
        <pc:spChg chg="mod">
          <ac:chgData name="Dickinson, Jim" userId="4cf43750-38c5-4912-b1d9-f1b8213eec4e" providerId="ADAL" clId="{5C012757-637C-4D78-9D71-C3BF5E9FA1A0}" dt="2023-09-11T18:27:28.474" v="18" actId="6549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4cf43750-38c5-4912-b1d9-f1b8213eec4e" providerId="ADAL" clId="{5C012757-637C-4D78-9D71-C3BF5E9FA1A0}" dt="2023-09-11T18:27:03.518" v="3" actId="20577"/>
          <ac:spMkLst>
            <pc:docMk/>
            <pc:sldMk cId="4266100038" sldId="257"/>
            <ac:spMk id="8" creationId="{B9EB40EA-8C4D-439E-A557-6CE269632E93}"/>
          </ac:spMkLst>
        </pc:spChg>
      </pc:sldChg>
      <pc:sldChg chg="modSp mod">
        <pc:chgData name="Dickinson, Jim" userId="4cf43750-38c5-4912-b1d9-f1b8213eec4e" providerId="ADAL" clId="{5C012757-637C-4D78-9D71-C3BF5E9FA1A0}" dt="2023-09-11T19:28:16.966" v="779" actId="20577"/>
        <pc:sldMkLst>
          <pc:docMk/>
          <pc:sldMk cId="1763555648" sldId="411"/>
        </pc:sldMkLst>
        <pc:spChg chg="mod">
          <ac:chgData name="Dickinson, Jim" userId="4cf43750-38c5-4912-b1d9-f1b8213eec4e" providerId="ADAL" clId="{5C012757-637C-4D78-9D71-C3BF5E9FA1A0}" dt="2023-09-11T19:28:16.966" v="779" actId="20577"/>
          <ac:spMkLst>
            <pc:docMk/>
            <pc:sldMk cId="1763555648" sldId="411"/>
            <ac:spMk id="3" creationId="{442CCF37-AFE5-4196-85E9-0D3F0240E113}"/>
          </ac:spMkLst>
        </pc:spChg>
      </pc:sldChg>
      <pc:sldChg chg="modSp add mod">
        <pc:chgData name="Dickinson, Jim" userId="4cf43750-38c5-4912-b1d9-f1b8213eec4e" providerId="ADAL" clId="{5C012757-637C-4D78-9D71-C3BF5E9FA1A0}" dt="2023-09-11T19:24:40.337" v="704" actId="20577"/>
        <pc:sldMkLst>
          <pc:docMk/>
          <pc:sldMk cId="3120821204" sldId="412"/>
        </pc:sldMkLst>
        <pc:spChg chg="mod">
          <ac:chgData name="Dickinson, Jim" userId="4cf43750-38c5-4912-b1d9-f1b8213eec4e" providerId="ADAL" clId="{5C012757-637C-4D78-9D71-C3BF5E9FA1A0}" dt="2023-09-11T19:24:40.337" v="704" actId="20577"/>
          <ac:spMkLst>
            <pc:docMk/>
            <pc:sldMk cId="3120821204" sldId="412"/>
            <ac:spMk id="3" creationId="{442CCF37-AFE5-4196-85E9-0D3F0240E113}"/>
          </ac:spMkLst>
        </pc:spChg>
      </pc:sldChg>
    </pc:docChg>
  </pc:docChgLst>
  <pc:docChgLst>
    <pc:chgData name="Dickinson, Jim" userId="S::dickinson@h-gac.com::4cf43750-38c5-4912-b1d9-f1b8213eec4e" providerId="AD" clId="Web-{62882BBC-39F7-0DBB-8E3E-8FF254EBBDBF}"/>
    <pc:docChg chg="delSld">
      <pc:chgData name="Dickinson, Jim" userId="S::dickinson@h-gac.com::4cf43750-38c5-4912-b1d9-f1b8213eec4e" providerId="AD" clId="Web-{62882BBC-39F7-0DBB-8E3E-8FF254EBBDBF}" dt="2022-10-17T15:14:48.671" v="3"/>
      <pc:docMkLst>
        <pc:docMk/>
      </pc:docMkLst>
      <pc:sldChg chg="del">
        <pc:chgData name="Dickinson, Jim" userId="S::dickinson@h-gac.com::4cf43750-38c5-4912-b1d9-f1b8213eec4e" providerId="AD" clId="Web-{62882BBC-39F7-0DBB-8E3E-8FF254EBBDBF}" dt="2022-10-17T15:14:42.201" v="1"/>
        <pc:sldMkLst>
          <pc:docMk/>
          <pc:sldMk cId="3087857917" sldId="405"/>
        </pc:sldMkLst>
      </pc:sldChg>
      <pc:sldChg chg="del">
        <pc:chgData name="Dickinson, Jim" userId="S::dickinson@h-gac.com::4cf43750-38c5-4912-b1d9-f1b8213eec4e" providerId="AD" clId="Web-{62882BBC-39F7-0DBB-8E3E-8FF254EBBDBF}" dt="2022-10-17T15:14:36.373" v="0"/>
        <pc:sldMkLst>
          <pc:docMk/>
          <pc:sldMk cId="763780807" sldId="407"/>
        </pc:sldMkLst>
      </pc:sldChg>
      <pc:sldChg chg="del">
        <pc:chgData name="Dickinson, Jim" userId="S::dickinson@h-gac.com::4cf43750-38c5-4912-b1d9-f1b8213eec4e" providerId="AD" clId="Web-{62882BBC-39F7-0DBB-8E3E-8FF254EBBDBF}" dt="2022-10-17T15:14:45.061" v="2"/>
        <pc:sldMkLst>
          <pc:docMk/>
          <pc:sldMk cId="378294543" sldId="409"/>
        </pc:sldMkLst>
      </pc:sldChg>
      <pc:sldChg chg="del">
        <pc:chgData name="Dickinson, Jim" userId="S::dickinson@h-gac.com::4cf43750-38c5-4912-b1d9-f1b8213eec4e" providerId="AD" clId="Web-{62882BBC-39F7-0DBB-8E3E-8FF254EBBDBF}" dt="2022-10-17T15:14:48.671" v="3"/>
        <pc:sldMkLst>
          <pc:docMk/>
          <pc:sldMk cId="2072686648" sldId="410"/>
        </pc:sldMkLst>
      </pc:sldChg>
    </pc:docChg>
  </pc:docChgLst>
  <pc:docChgLst>
    <pc:chgData name="Adam Beckom" userId="f6c1ac4a-f65b-433b-b767-63c84503e375" providerId="ADAL" clId="{02FF2078-AC95-9942-A7FD-86AE372E942C}"/>
    <pc:docChg chg="modSld">
      <pc:chgData name="Adam Beckom" userId="f6c1ac4a-f65b-433b-b767-63c84503e375" providerId="ADAL" clId="{02FF2078-AC95-9942-A7FD-86AE372E942C}" dt="2022-06-24T02:50:06.811" v="0" actId="729"/>
      <pc:docMkLst>
        <pc:docMk/>
      </pc:docMkLst>
      <pc:sldChg chg="mod modShow">
        <pc:chgData name="Adam Beckom" userId="f6c1ac4a-f65b-433b-b767-63c84503e375" providerId="ADAL" clId="{02FF2078-AC95-9942-A7FD-86AE372E942C}" dt="2022-06-24T02:50:06.811" v="0" actId="729"/>
        <pc:sldMkLst>
          <pc:docMk/>
          <pc:sldMk cId="1292888832" sldId="408"/>
        </pc:sldMkLst>
      </pc:sldChg>
    </pc:docChg>
  </pc:docChgLst>
  <pc:docChgLst>
    <pc:chgData name="Dickinson, Jim" userId="S::dickinson@h-gac.com::4cf43750-38c5-4912-b1d9-f1b8213eec4e" providerId="AD" clId="Web-{E23AEB35-DB51-B18E-35BE-4042B2DE8AD2}"/>
    <pc:docChg chg="addSld modSld">
      <pc:chgData name="Dickinson, Jim" userId="S::dickinson@h-gac.com::4cf43750-38c5-4912-b1d9-f1b8213eec4e" providerId="AD" clId="Web-{E23AEB35-DB51-B18E-35BE-4042B2DE8AD2}" dt="2022-05-16T17:57:09.787" v="18" actId="20577"/>
      <pc:docMkLst>
        <pc:docMk/>
      </pc:docMkLst>
      <pc:sldChg chg="addSp modSp add replId">
        <pc:chgData name="Dickinson, Jim" userId="S::dickinson@h-gac.com::4cf43750-38c5-4912-b1d9-f1b8213eec4e" providerId="AD" clId="Web-{E23AEB35-DB51-B18E-35BE-4042B2DE8AD2}" dt="2022-05-16T17:57:09.787" v="18" actId="20577"/>
        <pc:sldMkLst>
          <pc:docMk/>
          <pc:sldMk cId="1292888832" sldId="408"/>
        </pc:sldMkLst>
        <pc:spChg chg="mod">
          <ac:chgData name="Dickinson, Jim" userId="S::dickinson@h-gac.com::4cf43750-38c5-4912-b1d9-f1b8213eec4e" providerId="AD" clId="Web-{E23AEB35-DB51-B18E-35BE-4042B2DE8AD2}" dt="2022-05-16T17:57:09.787" v="18" actId="20577"/>
          <ac:spMkLst>
            <pc:docMk/>
            <pc:sldMk cId="1292888832" sldId="408"/>
            <ac:spMk id="2" creationId="{25743ABC-74DE-4600-AC3F-7C6607ED1C5D}"/>
          </ac:spMkLst>
        </pc:spChg>
        <pc:spChg chg="mod">
          <ac:chgData name="Dickinson, Jim" userId="S::dickinson@h-gac.com::4cf43750-38c5-4912-b1d9-f1b8213eec4e" providerId="AD" clId="Web-{E23AEB35-DB51-B18E-35BE-4042B2DE8AD2}" dt="2022-05-16T17:54:40.902" v="1" actId="20577"/>
          <ac:spMkLst>
            <pc:docMk/>
            <pc:sldMk cId="1292888832" sldId="408"/>
            <ac:spMk id="3" creationId="{442CCF37-AFE5-4196-85E9-0D3F0240E113}"/>
          </ac:spMkLst>
        </pc:spChg>
        <pc:picChg chg="add mod">
          <ac:chgData name="Dickinson, Jim" userId="S::dickinson@h-gac.com::4cf43750-38c5-4912-b1d9-f1b8213eec4e" providerId="AD" clId="Web-{E23AEB35-DB51-B18E-35BE-4042B2DE8AD2}" dt="2022-05-16T17:55:21.467" v="7" actId="14100"/>
          <ac:picMkLst>
            <pc:docMk/>
            <pc:sldMk cId="1292888832" sldId="408"/>
            <ac:picMk id="4" creationId="{566EBC6E-E88E-8739-41EE-3A85BA1D7B41}"/>
          </ac:picMkLst>
        </pc:picChg>
      </pc:sldChg>
    </pc:docChg>
  </pc:docChgLst>
  <pc:docChgLst>
    <pc:chgData name="Dickinson, Jim" userId="S::dickinson@h-gac.com::4cf43750-38c5-4912-b1d9-f1b8213eec4e" providerId="AD" clId="Web-{4ADA6E42-017C-F225-0185-9FF1E2A71426}"/>
    <pc:docChg chg="addSld delSld modSld">
      <pc:chgData name="Dickinson, Jim" userId="S::dickinson@h-gac.com::4cf43750-38c5-4912-b1d9-f1b8213eec4e" providerId="AD" clId="Web-{4ADA6E42-017C-F225-0185-9FF1E2A71426}" dt="2023-01-11T23:46:19.389" v="1088" actId="20577"/>
      <pc:docMkLst>
        <pc:docMk/>
      </pc:docMkLst>
      <pc:sldChg chg="modSp">
        <pc:chgData name="Dickinson, Jim" userId="S::dickinson@h-gac.com::4cf43750-38c5-4912-b1d9-f1b8213eec4e" providerId="AD" clId="Web-{4ADA6E42-017C-F225-0185-9FF1E2A71426}" dt="2023-01-11T21:45:12.393" v="10" actId="20577"/>
        <pc:sldMkLst>
          <pc:docMk/>
          <pc:sldMk cId="4266100038" sldId="257"/>
        </pc:sldMkLst>
        <pc:spChg chg="mod">
          <ac:chgData name="Dickinson, Jim" userId="S::dickinson@h-gac.com::4cf43750-38c5-4912-b1d9-f1b8213eec4e" providerId="AD" clId="Web-{4ADA6E42-017C-F225-0185-9FF1E2A71426}" dt="2023-01-11T21:45:12.393" v="10" actId="20577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S::dickinson@h-gac.com::4cf43750-38c5-4912-b1d9-f1b8213eec4e" providerId="AD" clId="Web-{4ADA6E42-017C-F225-0185-9FF1E2A71426}" dt="2023-01-11T21:44:43.532" v="3" actId="20577"/>
          <ac:spMkLst>
            <pc:docMk/>
            <pc:sldMk cId="4266100038" sldId="257"/>
            <ac:spMk id="8" creationId="{B9EB40EA-8C4D-439E-A557-6CE269632E93}"/>
          </ac:spMkLst>
        </pc:spChg>
      </pc:sldChg>
      <pc:sldChg chg="modSp">
        <pc:chgData name="Dickinson, Jim" userId="S::dickinson@h-gac.com::4cf43750-38c5-4912-b1d9-f1b8213eec4e" providerId="AD" clId="Web-{4ADA6E42-017C-F225-0185-9FF1E2A71426}" dt="2023-01-11T23:46:19.389" v="1088" actId="20577"/>
        <pc:sldMkLst>
          <pc:docMk/>
          <pc:sldMk cId="1763555648" sldId="411"/>
        </pc:sldMkLst>
        <pc:spChg chg="mod">
          <ac:chgData name="Dickinson, Jim" userId="S::dickinson@h-gac.com::4cf43750-38c5-4912-b1d9-f1b8213eec4e" providerId="AD" clId="Web-{4ADA6E42-017C-F225-0185-9FF1E2A71426}" dt="2023-01-11T23:46:19.389" v="1088" actId="20577"/>
          <ac:spMkLst>
            <pc:docMk/>
            <pc:sldMk cId="1763555648" sldId="411"/>
            <ac:spMk id="3" creationId="{442CCF37-AFE5-4196-85E9-0D3F0240E113}"/>
          </ac:spMkLst>
        </pc:spChg>
      </pc:sldChg>
      <pc:sldChg chg="modSp">
        <pc:chgData name="Dickinson, Jim" userId="S::dickinson@h-gac.com::4cf43750-38c5-4912-b1d9-f1b8213eec4e" providerId="AD" clId="Web-{4ADA6E42-017C-F225-0185-9FF1E2A71426}" dt="2023-01-11T23:45:01.027" v="1077" actId="20577"/>
        <pc:sldMkLst>
          <pc:docMk/>
          <pc:sldMk cId="488681107" sldId="413"/>
        </pc:sldMkLst>
        <pc:spChg chg="mod">
          <ac:chgData name="Dickinson, Jim" userId="S::dickinson@h-gac.com::4cf43750-38c5-4912-b1d9-f1b8213eec4e" providerId="AD" clId="Web-{4ADA6E42-017C-F225-0185-9FF1E2A71426}" dt="2023-01-11T23:45:01.027" v="1077" actId="20577"/>
          <ac:spMkLst>
            <pc:docMk/>
            <pc:sldMk cId="488681107" sldId="413"/>
            <ac:spMk id="3" creationId="{442CCF37-AFE5-4196-85E9-0D3F0240E113}"/>
          </ac:spMkLst>
        </pc:spChg>
      </pc:sldChg>
      <pc:sldChg chg="del">
        <pc:chgData name="Dickinson, Jim" userId="S::dickinson@h-gac.com::4cf43750-38c5-4912-b1d9-f1b8213eec4e" providerId="AD" clId="Web-{4ADA6E42-017C-F225-0185-9FF1E2A71426}" dt="2023-01-11T22:53:34.378" v="602"/>
        <pc:sldMkLst>
          <pc:docMk/>
          <pc:sldMk cId="387812177" sldId="414"/>
        </pc:sldMkLst>
      </pc:sldChg>
      <pc:sldChg chg="modSp add replId">
        <pc:chgData name="Dickinson, Jim" userId="S::dickinson@h-gac.com::4cf43750-38c5-4912-b1d9-f1b8213eec4e" providerId="AD" clId="Web-{4ADA6E42-017C-F225-0185-9FF1E2A71426}" dt="2023-01-11T23:14:10.566" v="799" actId="20577"/>
        <pc:sldMkLst>
          <pc:docMk/>
          <pc:sldMk cId="1141929058" sldId="414"/>
        </pc:sldMkLst>
        <pc:spChg chg="mod">
          <ac:chgData name="Dickinson, Jim" userId="S::dickinson@h-gac.com::4cf43750-38c5-4912-b1d9-f1b8213eec4e" providerId="AD" clId="Web-{4ADA6E42-017C-F225-0185-9FF1E2A71426}" dt="2023-01-11T23:14:10.566" v="799" actId="20577"/>
          <ac:spMkLst>
            <pc:docMk/>
            <pc:sldMk cId="1141929058" sldId="414"/>
            <ac:spMk id="3" creationId="{442CCF37-AFE5-4196-85E9-0D3F0240E113}"/>
          </ac:spMkLst>
        </pc:spChg>
      </pc:sldChg>
      <pc:sldChg chg="modSp add replId">
        <pc:chgData name="Dickinson, Jim" userId="S::dickinson@h-gac.com::4cf43750-38c5-4912-b1d9-f1b8213eec4e" providerId="AD" clId="Web-{4ADA6E42-017C-F225-0185-9FF1E2A71426}" dt="2023-01-11T23:43:06.335" v="1068" actId="20577"/>
        <pc:sldMkLst>
          <pc:docMk/>
          <pc:sldMk cId="1482675569" sldId="415"/>
        </pc:sldMkLst>
        <pc:spChg chg="mod">
          <ac:chgData name="Dickinson, Jim" userId="S::dickinson@h-gac.com::4cf43750-38c5-4912-b1d9-f1b8213eec4e" providerId="AD" clId="Web-{4ADA6E42-017C-F225-0185-9FF1E2A71426}" dt="2023-01-11T23:43:06.335" v="1068" actId="20577"/>
          <ac:spMkLst>
            <pc:docMk/>
            <pc:sldMk cId="1482675569" sldId="415"/>
            <ac:spMk id="3" creationId="{442CCF37-AFE5-4196-85E9-0D3F0240E113}"/>
          </ac:spMkLst>
        </pc:spChg>
      </pc:sldChg>
    </pc:docChg>
  </pc:docChgLst>
  <pc:docChgLst>
    <pc:chgData name="Dickinson, Jim" userId="S::dickinson@h-gac.com::4cf43750-38c5-4912-b1d9-f1b8213eec4e" providerId="AD" clId="Web-{E0FDCD93-4C80-6596-D879-BD7B6531821A}"/>
    <pc:docChg chg="modSld">
      <pc:chgData name="Dickinson, Jim" userId="S::dickinson@h-gac.com::4cf43750-38c5-4912-b1d9-f1b8213eec4e" providerId="AD" clId="Web-{E0FDCD93-4C80-6596-D879-BD7B6531821A}" dt="2023-06-12T18:52:55.679" v="18" actId="20577"/>
      <pc:docMkLst>
        <pc:docMk/>
      </pc:docMkLst>
      <pc:sldChg chg="modSp">
        <pc:chgData name="Dickinson, Jim" userId="S::dickinson@h-gac.com::4cf43750-38c5-4912-b1d9-f1b8213eec4e" providerId="AD" clId="Web-{E0FDCD93-4C80-6596-D879-BD7B6531821A}" dt="2023-06-12T18:52:55.679" v="18" actId="20577"/>
        <pc:sldMkLst>
          <pc:docMk/>
          <pc:sldMk cId="1763555648" sldId="411"/>
        </pc:sldMkLst>
        <pc:spChg chg="mod">
          <ac:chgData name="Dickinson, Jim" userId="S::dickinson@h-gac.com::4cf43750-38c5-4912-b1d9-f1b8213eec4e" providerId="AD" clId="Web-{E0FDCD93-4C80-6596-D879-BD7B6531821A}" dt="2023-06-12T18:52:55.679" v="18" actId="20577"/>
          <ac:spMkLst>
            <pc:docMk/>
            <pc:sldMk cId="1763555648" sldId="411"/>
            <ac:spMk id="3" creationId="{442CCF37-AFE5-4196-85E9-0D3F0240E113}"/>
          </ac:spMkLst>
        </pc:spChg>
      </pc:sldChg>
    </pc:docChg>
  </pc:docChgLst>
  <pc:docChgLst>
    <pc:chgData clId="Web-{41F63D5E-A43F-C5A4-8AC0-22E75F6C6A7A}"/>
    <pc:docChg chg="modSld">
      <pc:chgData name="" userId="" providerId="" clId="Web-{41F63D5E-A43F-C5A4-8AC0-22E75F6C6A7A}" dt="2023-04-17T18:33:42.450" v="1" actId="20577"/>
      <pc:docMkLst>
        <pc:docMk/>
      </pc:docMkLst>
      <pc:sldChg chg="modSp">
        <pc:chgData name="" userId="" providerId="" clId="Web-{41F63D5E-A43F-C5A4-8AC0-22E75F6C6A7A}" dt="2023-04-17T18:33:42.450" v="1" actId="20577"/>
        <pc:sldMkLst>
          <pc:docMk/>
          <pc:sldMk cId="4266100038" sldId="257"/>
        </pc:sldMkLst>
        <pc:spChg chg="mod">
          <ac:chgData name="" userId="" providerId="" clId="Web-{41F63D5E-A43F-C5A4-8AC0-22E75F6C6A7A}" dt="2023-04-17T18:33:42.450" v="1" actId="20577"/>
          <ac:spMkLst>
            <pc:docMk/>
            <pc:sldMk cId="4266100038" sldId="257"/>
            <ac:spMk id="8" creationId="{B9EB40EA-8C4D-439E-A557-6CE269632E93}"/>
          </ac:spMkLst>
        </pc:spChg>
      </pc:sldChg>
    </pc:docChg>
  </pc:docChgLst>
  <pc:docChgLst>
    <pc:chgData name="Isbell, Allie" userId="S::isbell@h-gac.com::5d2bd500-9a6c-424b-afb5-b3fabbe1d25b" providerId="AD" clId="Web-{5F5208DF-AC6D-FB18-5BD9-76E2AF72891B}"/>
    <pc:docChg chg="modSld">
      <pc:chgData name="Isbell, Allie" userId="S::isbell@h-gac.com::5d2bd500-9a6c-424b-afb5-b3fabbe1d25b" providerId="AD" clId="Web-{5F5208DF-AC6D-FB18-5BD9-76E2AF72891B}" dt="2023-01-12T21:34:42.698" v="62" actId="20577"/>
      <pc:docMkLst>
        <pc:docMk/>
      </pc:docMkLst>
      <pc:sldChg chg="modSp">
        <pc:chgData name="Isbell, Allie" userId="S::isbell@h-gac.com::5d2bd500-9a6c-424b-afb5-b3fabbe1d25b" providerId="AD" clId="Web-{5F5208DF-AC6D-FB18-5BD9-76E2AF72891B}" dt="2023-01-12T21:25:09.333" v="1" actId="20577"/>
        <pc:sldMkLst>
          <pc:docMk/>
          <pc:sldMk cId="4266100038" sldId="257"/>
        </pc:sldMkLst>
        <pc:spChg chg="mod">
          <ac:chgData name="Isbell, Allie" userId="S::isbell@h-gac.com::5d2bd500-9a6c-424b-afb5-b3fabbe1d25b" providerId="AD" clId="Web-{5F5208DF-AC6D-FB18-5BD9-76E2AF72891B}" dt="2023-01-12T21:25:09.333" v="1" actId="20577"/>
          <ac:spMkLst>
            <pc:docMk/>
            <pc:sldMk cId="4266100038" sldId="257"/>
            <ac:spMk id="8" creationId="{B9EB40EA-8C4D-439E-A557-6CE269632E93}"/>
          </ac:spMkLst>
        </pc:spChg>
      </pc:sldChg>
      <pc:sldChg chg="modSp">
        <pc:chgData name="Isbell, Allie" userId="S::isbell@h-gac.com::5d2bd500-9a6c-424b-afb5-b3fabbe1d25b" providerId="AD" clId="Web-{5F5208DF-AC6D-FB18-5BD9-76E2AF72891B}" dt="2023-01-12T21:32:10.520" v="58" actId="20577"/>
        <pc:sldMkLst>
          <pc:docMk/>
          <pc:sldMk cId="1763555648" sldId="411"/>
        </pc:sldMkLst>
        <pc:spChg chg="mod">
          <ac:chgData name="Isbell, Allie" userId="S::isbell@h-gac.com::5d2bd500-9a6c-424b-afb5-b3fabbe1d25b" providerId="AD" clId="Web-{5F5208DF-AC6D-FB18-5BD9-76E2AF72891B}" dt="2023-01-12T21:32:10.520" v="58" actId="20577"/>
          <ac:spMkLst>
            <pc:docMk/>
            <pc:sldMk cId="1763555648" sldId="411"/>
            <ac:spMk id="3" creationId="{442CCF37-AFE5-4196-85E9-0D3F0240E113}"/>
          </ac:spMkLst>
        </pc:spChg>
      </pc:sldChg>
      <pc:sldChg chg="modSp">
        <pc:chgData name="Isbell, Allie" userId="S::isbell@h-gac.com::5d2bd500-9a6c-424b-afb5-b3fabbe1d25b" providerId="AD" clId="Web-{5F5208DF-AC6D-FB18-5BD9-76E2AF72891B}" dt="2023-01-12T21:34:42.698" v="62" actId="20577"/>
        <pc:sldMkLst>
          <pc:docMk/>
          <pc:sldMk cId="488681107" sldId="413"/>
        </pc:sldMkLst>
        <pc:spChg chg="mod">
          <ac:chgData name="Isbell, Allie" userId="S::isbell@h-gac.com::5d2bd500-9a6c-424b-afb5-b3fabbe1d25b" providerId="AD" clId="Web-{5F5208DF-AC6D-FB18-5BD9-76E2AF72891B}" dt="2023-01-12T21:34:42.698" v="62" actId="20577"/>
          <ac:spMkLst>
            <pc:docMk/>
            <pc:sldMk cId="488681107" sldId="413"/>
            <ac:spMk id="3" creationId="{442CCF37-AFE5-4196-85E9-0D3F0240E113}"/>
          </ac:spMkLst>
        </pc:spChg>
      </pc:sldChg>
    </pc:docChg>
  </pc:docChgLst>
  <pc:docChgLst>
    <pc:chgData name="Dickinson, Jim" userId="4cf43750-38c5-4912-b1d9-f1b8213eec4e" providerId="ADAL" clId="{7319939B-4C45-4F5D-B7D2-3D242C4D4C88}"/>
    <pc:docChg chg="custSel addSld delSld modSld">
      <pc:chgData name="Dickinson, Jim" userId="4cf43750-38c5-4912-b1d9-f1b8213eec4e" providerId="ADAL" clId="{7319939B-4C45-4F5D-B7D2-3D242C4D4C88}" dt="2023-06-14T20:48:49.428" v="1797" actId="20577"/>
      <pc:docMkLst>
        <pc:docMk/>
      </pc:docMkLst>
      <pc:sldChg chg="modSp mod">
        <pc:chgData name="Dickinson, Jim" userId="4cf43750-38c5-4912-b1d9-f1b8213eec4e" providerId="ADAL" clId="{7319939B-4C45-4F5D-B7D2-3D242C4D4C88}" dt="2023-06-12T16:44:19.652" v="7" actId="20577"/>
        <pc:sldMkLst>
          <pc:docMk/>
          <pc:sldMk cId="4266100038" sldId="257"/>
        </pc:sldMkLst>
        <pc:spChg chg="mod">
          <ac:chgData name="Dickinson, Jim" userId="4cf43750-38c5-4912-b1d9-f1b8213eec4e" providerId="ADAL" clId="{7319939B-4C45-4F5D-B7D2-3D242C4D4C88}" dt="2023-06-12T16:44:19.652" v="7" actId="20577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4cf43750-38c5-4912-b1d9-f1b8213eec4e" providerId="ADAL" clId="{7319939B-4C45-4F5D-B7D2-3D242C4D4C88}" dt="2023-06-12T16:44:08.806" v="1" actId="20577"/>
          <ac:spMkLst>
            <pc:docMk/>
            <pc:sldMk cId="4266100038" sldId="257"/>
            <ac:spMk id="8" creationId="{B9EB40EA-8C4D-439E-A557-6CE269632E93}"/>
          </ac:spMkLst>
        </pc:spChg>
      </pc:sldChg>
      <pc:sldChg chg="modSp mod">
        <pc:chgData name="Dickinson, Jim" userId="4cf43750-38c5-4912-b1d9-f1b8213eec4e" providerId="ADAL" clId="{7319939B-4C45-4F5D-B7D2-3D242C4D4C88}" dt="2023-06-12T17:59:48.740" v="1756" actId="20577"/>
        <pc:sldMkLst>
          <pc:docMk/>
          <pc:sldMk cId="1763555648" sldId="411"/>
        </pc:sldMkLst>
        <pc:spChg chg="mod">
          <ac:chgData name="Dickinson, Jim" userId="4cf43750-38c5-4912-b1d9-f1b8213eec4e" providerId="ADAL" clId="{7319939B-4C45-4F5D-B7D2-3D242C4D4C88}" dt="2023-06-12T17:59:48.740" v="1756" actId="20577"/>
          <ac:spMkLst>
            <pc:docMk/>
            <pc:sldMk cId="1763555648" sldId="411"/>
            <ac:spMk id="3" creationId="{442CCF37-AFE5-4196-85E9-0D3F0240E113}"/>
          </ac:spMkLst>
        </pc:spChg>
      </pc:sldChg>
      <pc:sldChg chg="del">
        <pc:chgData name="Dickinson, Jim" userId="4cf43750-38c5-4912-b1d9-f1b8213eec4e" providerId="ADAL" clId="{7319939B-4C45-4F5D-B7D2-3D242C4D4C88}" dt="2023-06-12T17:01:39.797" v="415" actId="2696"/>
        <pc:sldMkLst>
          <pc:docMk/>
          <pc:sldMk cId="1667221079" sldId="415"/>
        </pc:sldMkLst>
      </pc:sldChg>
      <pc:sldChg chg="modSp mod">
        <pc:chgData name="Dickinson, Jim" userId="4cf43750-38c5-4912-b1d9-f1b8213eec4e" providerId="ADAL" clId="{7319939B-4C45-4F5D-B7D2-3D242C4D4C88}" dt="2023-06-12T17:58:08.241" v="1678" actId="27636"/>
        <pc:sldMkLst>
          <pc:docMk/>
          <pc:sldMk cId="239477692" sldId="417"/>
        </pc:sldMkLst>
        <pc:spChg chg="mod">
          <ac:chgData name="Dickinson, Jim" userId="4cf43750-38c5-4912-b1d9-f1b8213eec4e" providerId="ADAL" clId="{7319939B-4C45-4F5D-B7D2-3D242C4D4C88}" dt="2023-06-12T17:02:42.446" v="418"/>
          <ac:spMkLst>
            <pc:docMk/>
            <pc:sldMk cId="239477692" sldId="417"/>
            <ac:spMk id="2" creationId="{25743ABC-74DE-4600-AC3F-7C6607ED1C5D}"/>
          </ac:spMkLst>
        </pc:spChg>
        <pc:spChg chg="mod">
          <ac:chgData name="Dickinson, Jim" userId="4cf43750-38c5-4912-b1d9-f1b8213eec4e" providerId="ADAL" clId="{7319939B-4C45-4F5D-B7D2-3D242C4D4C88}" dt="2023-06-12T17:58:08.241" v="1678" actId="27636"/>
          <ac:spMkLst>
            <pc:docMk/>
            <pc:sldMk cId="239477692" sldId="417"/>
            <ac:spMk id="3" creationId="{442CCF37-AFE5-4196-85E9-0D3F0240E113}"/>
          </ac:spMkLst>
        </pc:spChg>
      </pc:sldChg>
      <pc:sldChg chg="del">
        <pc:chgData name="Dickinson, Jim" userId="4cf43750-38c5-4912-b1d9-f1b8213eec4e" providerId="ADAL" clId="{7319939B-4C45-4F5D-B7D2-3D242C4D4C88}" dt="2023-06-12T17:01:45.160" v="416" actId="2696"/>
        <pc:sldMkLst>
          <pc:docMk/>
          <pc:sldMk cId="1447553683" sldId="418"/>
        </pc:sldMkLst>
      </pc:sldChg>
      <pc:sldChg chg="modSp add mod">
        <pc:chgData name="Dickinson, Jim" userId="4cf43750-38c5-4912-b1d9-f1b8213eec4e" providerId="ADAL" clId="{7319939B-4C45-4F5D-B7D2-3D242C4D4C88}" dt="2023-06-14T20:48:49.428" v="1797" actId="20577"/>
        <pc:sldMkLst>
          <pc:docMk/>
          <pc:sldMk cId="2737242433" sldId="418"/>
        </pc:sldMkLst>
        <pc:spChg chg="mod">
          <ac:chgData name="Dickinson, Jim" userId="4cf43750-38c5-4912-b1d9-f1b8213eec4e" providerId="ADAL" clId="{7319939B-4C45-4F5D-B7D2-3D242C4D4C88}" dt="2023-06-14T20:48:49.428" v="1797" actId="20577"/>
          <ac:spMkLst>
            <pc:docMk/>
            <pc:sldMk cId="2737242433" sldId="418"/>
            <ac:spMk id="3" creationId="{442CCF37-AFE5-4196-85E9-0D3F0240E113}"/>
          </ac:spMkLst>
        </pc:spChg>
      </pc:sldChg>
      <pc:sldChg chg="modSp add mod">
        <pc:chgData name="Dickinson, Jim" userId="4cf43750-38c5-4912-b1d9-f1b8213eec4e" providerId="ADAL" clId="{7319939B-4C45-4F5D-B7D2-3D242C4D4C88}" dt="2023-06-13T21:55:44.114" v="1789" actId="20577"/>
        <pc:sldMkLst>
          <pc:docMk/>
          <pc:sldMk cId="1027582229" sldId="419"/>
        </pc:sldMkLst>
        <pc:spChg chg="mod">
          <ac:chgData name="Dickinson, Jim" userId="4cf43750-38c5-4912-b1d9-f1b8213eec4e" providerId="ADAL" clId="{7319939B-4C45-4F5D-B7D2-3D242C4D4C88}" dt="2023-06-13T21:55:44.114" v="1789" actId="20577"/>
          <ac:spMkLst>
            <pc:docMk/>
            <pc:sldMk cId="1027582229" sldId="419"/>
            <ac:spMk id="3" creationId="{442CCF37-AFE5-4196-85E9-0D3F0240E113}"/>
          </ac:spMkLst>
        </pc:spChg>
      </pc:sldChg>
      <pc:sldChg chg="del">
        <pc:chgData name="Dickinson, Jim" userId="4cf43750-38c5-4912-b1d9-f1b8213eec4e" providerId="ADAL" clId="{7319939B-4C45-4F5D-B7D2-3D242C4D4C88}" dt="2023-06-12T17:02:03.775" v="417" actId="2696"/>
        <pc:sldMkLst>
          <pc:docMk/>
          <pc:sldMk cId="1842102709" sldId="419"/>
        </pc:sldMkLst>
      </pc:sldChg>
    </pc:docChg>
  </pc:docChgLst>
  <pc:docChgLst>
    <pc:chgData name="Dickinson, Jim" userId="S::dickinson@h-gac.com::4cf43750-38c5-4912-b1d9-f1b8213eec4e" providerId="AD" clId="Web-{0DC57452-CB9B-803B-21CD-6DB331259595}"/>
    <pc:docChg chg="modSld">
      <pc:chgData name="Dickinson, Jim" userId="S::dickinson@h-gac.com::4cf43750-38c5-4912-b1d9-f1b8213eec4e" providerId="AD" clId="Web-{0DC57452-CB9B-803B-21CD-6DB331259595}" dt="2023-04-12T03:14:49.792" v="0" actId="20577"/>
      <pc:docMkLst>
        <pc:docMk/>
      </pc:docMkLst>
      <pc:sldChg chg="modSp">
        <pc:chgData name="Dickinson, Jim" userId="S::dickinson@h-gac.com::4cf43750-38c5-4912-b1d9-f1b8213eec4e" providerId="AD" clId="Web-{0DC57452-CB9B-803B-21CD-6DB331259595}" dt="2023-04-12T03:14:49.792" v="0" actId="20577"/>
        <pc:sldMkLst>
          <pc:docMk/>
          <pc:sldMk cId="1768004076" sldId="418"/>
        </pc:sldMkLst>
        <pc:spChg chg="mod">
          <ac:chgData name="Dickinson, Jim" userId="S::dickinson@h-gac.com::4cf43750-38c5-4912-b1d9-f1b8213eec4e" providerId="AD" clId="Web-{0DC57452-CB9B-803B-21CD-6DB331259595}" dt="2023-04-12T03:14:49.792" v="0" actId="20577"/>
          <ac:spMkLst>
            <pc:docMk/>
            <pc:sldMk cId="1768004076" sldId="418"/>
            <ac:spMk id="3" creationId="{442CCF37-AFE5-4196-85E9-0D3F0240E113}"/>
          </ac:spMkLst>
        </pc:spChg>
      </pc:sldChg>
    </pc:docChg>
  </pc:docChgLst>
  <pc:docChgLst>
    <pc:chgData name="Dickinson, Jim" userId="S::dickinson@h-gac.com::4cf43750-38c5-4912-b1d9-f1b8213eec4e" providerId="AD" clId="Web-{EEE161E9-057A-AB18-2851-6BA4F332DC4F}"/>
    <pc:docChg chg="modSld">
      <pc:chgData name="Dickinson, Jim" userId="S::dickinson@h-gac.com::4cf43750-38c5-4912-b1d9-f1b8213eec4e" providerId="AD" clId="Web-{EEE161E9-057A-AB18-2851-6BA4F332DC4F}" dt="2022-03-22T00:13:00.528" v="32" actId="20577"/>
      <pc:docMkLst>
        <pc:docMk/>
      </pc:docMkLst>
      <pc:sldChg chg="modSp">
        <pc:chgData name="Dickinson, Jim" userId="S::dickinson@h-gac.com::4cf43750-38c5-4912-b1d9-f1b8213eec4e" providerId="AD" clId="Web-{EEE161E9-057A-AB18-2851-6BA4F332DC4F}" dt="2022-03-22T00:11:01.317" v="19" actId="20577"/>
        <pc:sldMkLst>
          <pc:docMk/>
          <pc:sldMk cId="4266100038" sldId="257"/>
        </pc:sldMkLst>
        <pc:spChg chg="mod">
          <ac:chgData name="Dickinson, Jim" userId="S::dickinson@h-gac.com::4cf43750-38c5-4912-b1d9-f1b8213eec4e" providerId="AD" clId="Web-{EEE161E9-057A-AB18-2851-6BA4F332DC4F}" dt="2022-03-22T00:11:01.317" v="19" actId="20577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S::dickinson@h-gac.com::4cf43750-38c5-4912-b1d9-f1b8213eec4e" providerId="AD" clId="Web-{EEE161E9-057A-AB18-2851-6BA4F332DC4F}" dt="2022-03-22T00:09:49.203" v="1" actId="20577"/>
          <ac:spMkLst>
            <pc:docMk/>
            <pc:sldMk cId="4266100038" sldId="257"/>
            <ac:spMk id="8" creationId="{B9EB40EA-8C4D-439E-A557-6CE269632E93}"/>
          </ac:spMkLst>
        </pc:spChg>
      </pc:sldChg>
      <pc:sldChg chg="modSp">
        <pc:chgData name="Dickinson, Jim" userId="S::dickinson@h-gac.com::4cf43750-38c5-4912-b1d9-f1b8213eec4e" providerId="AD" clId="Web-{EEE161E9-057A-AB18-2851-6BA4F332DC4F}" dt="2022-03-22T00:13:00.528" v="32" actId="20577"/>
        <pc:sldMkLst>
          <pc:docMk/>
          <pc:sldMk cId="3087857917" sldId="405"/>
        </pc:sldMkLst>
        <pc:spChg chg="mod">
          <ac:chgData name="Dickinson, Jim" userId="S::dickinson@h-gac.com::4cf43750-38c5-4912-b1d9-f1b8213eec4e" providerId="AD" clId="Web-{EEE161E9-057A-AB18-2851-6BA4F332DC4F}" dt="2022-03-22T00:13:00.528" v="32" actId="20577"/>
          <ac:spMkLst>
            <pc:docMk/>
            <pc:sldMk cId="3087857917" sldId="405"/>
            <ac:spMk id="3" creationId="{442CCF37-AFE5-4196-85E9-0D3F0240E113}"/>
          </ac:spMkLst>
        </pc:spChg>
      </pc:sldChg>
      <pc:sldChg chg="modSp">
        <pc:chgData name="Dickinson, Jim" userId="S::dickinson@h-gac.com::4cf43750-38c5-4912-b1d9-f1b8213eec4e" providerId="AD" clId="Web-{EEE161E9-057A-AB18-2851-6BA4F332DC4F}" dt="2022-03-22T00:12:38.292" v="29" actId="20577"/>
        <pc:sldMkLst>
          <pc:docMk/>
          <pc:sldMk cId="3296107495" sldId="406"/>
        </pc:sldMkLst>
        <pc:spChg chg="mod">
          <ac:chgData name="Dickinson, Jim" userId="S::dickinson@h-gac.com::4cf43750-38c5-4912-b1d9-f1b8213eec4e" providerId="AD" clId="Web-{EEE161E9-057A-AB18-2851-6BA4F332DC4F}" dt="2022-03-22T00:12:38.292" v="29" actId="20577"/>
          <ac:spMkLst>
            <pc:docMk/>
            <pc:sldMk cId="3296107495" sldId="406"/>
            <ac:spMk id="3" creationId="{442CCF37-AFE5-4196-85E9-0D3F0240E113}"/>
          </ac:spMkLst>
        </pc:spChg>
      </pc:sldChg>
    </pc:docChg>
  </pc:docChgLst>
  <pc:docChgLst>
    <pc:chgData name="Dickinson, Jim" userId="4cf43750-38c5-4912-b1d9-f1b8213eec4e" providerId="ADAL" clId="{FD7AC7D4-3A3D-4FBB-ABDD-80269F3376E0}"/>
    <pc:docChg chg="undo custSel delSld modSld">
      <pc:chgData name="Dickinson, Jim" userId="4cf43750-38c5-4912-b1d9-f1b8213eec4e" providerId="ADAL" clId="{FD7AC7D4-3A3D-4FBB-ABDD-80269F3376E0}" dt="2024-08-12T19:33:18.048" v="372" actId="20577"/>
      <pc:docMkLst>
        <pc:docMk/>
      </pc:docMkLst>
      <pc:sldChg chg="modSp mod">
        <pc:chgData name="Dickinson, Jim" userId="4cf43750-38c5-4912-b1d9-f1b8213eec4e" providerId="ADAL" clId="{FD7AC7D4-3A3D-4FBB-ABDD-80269F3376E0}" dt="2024-08-12T19:25:14.791" v="272" actId="20577"/>
        <pc:sldMkLst>
          <pc:docMk/>
          <pc:sldMk cId="4266100038" sldId="257"/>
        </pc:sldMkLst>
        <pc:spChg chg="mod">
          <ac:chgData name="Dickinson, Jim" userId="4cf43750-38c5-4912-b1d9-f1b8213eec4e" providerId="ADAL" clId="{FD7AC7D4-3A3D-4FBB-ABDD-80269F3376E0}" dt="2024-08-12T16:28:02.134" v="23" actId="20577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4cf43750-38c5-4912-b1d9-f1b8213eec4e" providerId="ADAL" clId="{FD7AC7D4-3A3D-4FBB-ABDD-80269F3376E0}" dt="2024-08-12T19:25:14.791" v="272" actId="20577"/>
          <ac:spMkLst>
            <pc:docMk/>
            <pc:sldMk cId="4266100038" sldId="257"/>
            <ac:spMk id="8" creationId="{B9EB40EA-8C4D-439E-A557-6CE269632E93}"/>
          </ac:spMkLst>
        </pc:spChg>
      </pc:sldChg>
      <pc:sldChg chg="modSp mod">
        <pc:chgData name="Dickinson, Jim" userId="4cf43750-38c5-4912-b1d9-f1b8213eec4e" providerId="ADAL" clId="{FD7AC7D4-3A3D-4FBB-ABDD-80269F3376E0}" dt="2024-08-12T19:33:18.048" v="372" actId="20577"/>
        <pc:sldMkLst>
          <pc:docMk/>
          <pc:sldMk cId="3558271014" sldId="421"/>
        </pc:sldMkLst>
        <pc:spChg chg="mod">
          <ac:chgData name="Dickinson, Jim" userId="4cf43750-38c5-4912-b1d9-f1b8213eec4e" providerId="ADAL" clId="{FD7AC7D4-3A3D-4FBB-ABDD-80269F3376E0}" dt="2024-08-12T19:27:09.991" v="300" actId="20577"/>
          <ac:spMkLst>
            <pc:docMk/>
            <pc:sldMk cId="3558271014" sldId="421"/>
            <ac:spMk id="2" creationId="{25743ABC-74DE-4600-AC3F-7C6607ED1C5D}"/>
          </ac:spMkLst>
        </pc:spChg>
        <pc:spChg chg="mod">
          <ac:chgData name="Dickinson, Jim" userId="4cf43750-38c5-4912-b1d9-f1b8213eec4e" providerId="ADAL" clId="{FD7AC7D4-3A3D-4FBB-ABDD-80269F3376E0}" dt="2024-08-12T19:33:18.048" v="372" actId="20577"/>
          <ac:spMkLst>
            <pc:docMk/>
            <pc:sldMk cId="3558271014" sldId="421"/>
            <ac:spMk id="3" creationId="{442CCF37-AFE5-4196-85E9-0D3F0240E113}"/>
          </ac:spMkLst>
        </pc:spChg>
      </pc:sldChg>
      <pc:sldChg chg="del">
        <pc:chgData name="Dickinson, Jim" userId="4cf43750-38c5-4912-b1d9-f1b8213eec4e" providerId="ADAL" clId="{FD7AC7D4-3A3D-4FBB-ABDD-80269F3376E0}" dt="2024-08-12T16:28:27.777" v="25" actId="2696"/>
        <pc:sldMkLst>
          <pc:docMk/>
          <pc:sldMk cId="651155315" sldId="422"/>
        </pc:sldMkLst>
      </pc:sldChg>
    </pc:docChg>
  </pc:docChgLst>
  <pc:docChgLst>
    <pc:chgData name="Isbell, Allie" userId="S::isbell@h-gac.com::5d2bd500-9a6c-424b-afb5-b3fabbe1d25b" providerId="AD" clId="Web-{E2985168-822B-D4C7-7CA0-23529B0FF0AD}"/>
    <pc:docChg chg="modSld">
      <pc:chgData name="Isbell, Allie" userId="S::isbell@h-gac.com::5d2bd500-9a6c-424b-afb5-b3fabbe1d25b" providerId="AD" clId="Web-{E2985168-822B-D4C7-7CA0-23529B0FF0AD}" dt="2023-06-12T18:40:47.624" v="4" actId="20577"/>
      <pc:docMkLst>
        <pc:docMk/>
      </pc:docMkLst>
      <pc:sldChg chg="modSp">
        <pc:chgData name="Isbell, Allie" userId="S::isbell@h-gac.com::5d2bd500-9a6c-424b-afb5-b3fabbe1d25b" providerId="AD" clId="Web-{E2985168-822B-D4C7-7CA0-23529B0FF0AD}" dt="2023-06-12T18:39:35.872" v="1" actId="20577"/>
        <pc:sldMkLst>
          <pc:docMk/>
          <pc:sldMk cId="239477692" sldId="417"/>
        </pc:sldMkLst>
        <pc:spChg chg="mod">
          <ac:chgData name="Isbell, Allie" userId="S::isbell@h-gac.com::5d2bd500-9a6c-424b-afb5-b3fabbe1d25b" providerId="AD" clId="Web-{E2985168-822B-D4C7-7CA0-23529B0FF0AD}" dt="2023-06-12T18:39:35.872" v="1" actId="20577"/>
          <ac:spMkLst>
            <pc:docMk/>
            <pc:sldMk cId="239477692" sldId="417"/>
            <ac:spMk id="3" creationId="{442CCF37-AFE5-4196-85E9-0D3F0240E113}"/>
          </ac:spMkLst>
        </pc:spChg>
      </pc:sldChg>
      <pc:sldChg chg="modSp">
        <pc:chgData name="Isbell, Allie" userId="S::isbell@h-gac.com::5d2bd500-9a6c-424b-afb5-b3fabbe1d25b" providerId="AD" clId="Web-{E2985168-822B-D4C7-7CA0-23529B0FF0AD}" dt="2023-06-12T18:40:47.624" v="4" actId="20577"/>
        <pc:sldMkLst>
          <pc:docMk/>
          <pc:sldMk cId="2737242433" sldId="418"/>
        </pc:sldMkLst>
        <pc:spChg chg="mod">
          <ac:chgData name="Isbell, Allie" userId="S::isbell@h-gac.com::5d2bd500-9a6c-424b-afb5-b3fabbe1d25b" providerId="AD" clId="Web-{E2985168-822B-D4C7-7CA0-23529B0FF0AD}" dt="2023-06-12T18:40:47.624" v="4" actId="20577"/>
          <ac:spMkLst>
            <pc:docMk/>
            <pc:sldMk cId="2737242433" sldId="418"/>
            <ac:spMk id="3" creationId="{442CCF37-AFE5-4196-85E9-0D3F0240E113}"/>
          </ac:spMkLst>
        </pc:spChg>
      </pc:sldChg>
    </pc:docChg>
  </pc:docChgLst>
  <pc:docChgLst>
    <pc:chgData name="Jim" userId="4cf43750-38c5-4912-b1d9-f1b8213eec4e" providerId="ADAL" clId="{86797463-D858-471E-8410-B014E0FD0C11}"/>
    <pc:docChg chg="custSel addSld modSld sldOrd">
      <pc:chgData name="Jim" userId="4cf43750-38c5-4912-b1d9-f1b8213eec4e" providerId="ADAL" clId="{86797463-D858-471E-8410-B014E0FD0C11}" dt="2022-05-16T15:55:54.964" v="1323" actId="20577"/>
      <pc:docMkLst>
        <pc:docMk/>
      </pc:docMkLst>
      <pc:sldChg chg="modSp">
        <pc:chgData name="Jim" userId="4cf43750-38c5-4912-b1d9-f1b8213eec4e" providerId="ADAL" clId="{86797463-D858-471E-8410-B014E0FD0C11}" dt="2022-05-16T13:43:18.244" v="13" actId="20577"/>
        <pc:sldMkLst>
          <pc:docMk/>
          <pc:sldMk cId="4266100038" sldId="257"/>
        </pc:sldMkLst>
        <pc:spChg chg="mod">
          <ac:chgData name="Jim" userId="4cf43750-38c5-4912-b1d9-f1b8213eec4e" providerId="ADAL" clId="{86797463-D858-471E-8410-B014E0FD0C11}" dt="2022-05-16T13:43:18.244" v="13" actId="20577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Jim" userId="4cf43750-38c5-4912-b1d9-f1b8213eec4e" providerId="ADAL" clId="{86797463-D858-471E-8410-B014E0FD0C11}" dt="2022-05-16T13:43:03.316" v="3" actId="6549"/>
          <ac:spMkLst>
            <pc:docMk/>
            <pc:sldMk cId="4266100038" sldId="257"/>
            <ac:spMk id="8" creationId="{B9EB40EA-8C4D-439E-A557-6CE269632E93}"/>
          </ac:spMkLst>
        </pc:spChg>
      </pc:sldChg>
      <pc:sldChg chg="modSp ord">
        <pc:chgData name="Jim" userId="4cf43750-38c5-4912-b1d9-f1b8213eec4e" providerId="ADAL" clId="{86797463-D858-471E-8410-B014E0FD0C11}" dt="2022-05-16T15:55:54.964" v="1323" actId="20577"/>
        <pc:sldMkLst>
          <pc:docMk/>
          <pc:sldMk cId="3087857917" sldId="405"/>
        </pc:sldMkLst>
        <pc:spChg chg="mod">
          <ac:chgData name="Jim" userId="4cf43750-38c5-4912-b1d9-f1b8213eec4e" providerId="ADAL" clId="{86797463-D858-471E-8410-B014E0FD0C11}" dt="2022-05-16T15:55:54.964" v="1323" actId="20577"/>
          <ac:spMkLst>
            <pc:docMk/>
            <pc:sldMk cId="3087857917" sldId="405"/>
            <ac:spMk id="3" creationId="{442CCF37-AFE5-4196-85E9-0D3F0240E113}"/>
          </ac:spMkLst>
        </pc:spChg>
      </pc:sldChg>
      <pc:sldChg chg="modSp">
        <pc:chgData name="Jim" userId="4cf43750-38c5-4912-b1d9-f1b8213eec4e" providerId="ADAL" clId="{86797463-D858-471E-8410-B014E0FD0C11}" dt="2022-05-16T13:45:21.716" v="28" actId="20577"/>
        <pc:sldMkLst>
          <pc:docMk/>
          <pc:sldMk cId="3296107495" sldId="406"/>
        </pc:sldMkLst>
        <pc:spChg chg="mod">
          <ac:chgData name="Jim" userId="4cf43750-38c5-4912-b1d9-f1b8213eec4e" providerId="ADAL" clId="{86797463-D858-471E-8410-B014E0FD0C11}" dt="2022-05-16T13:45:21.716" v="28" actId="20577"/>
          <ac:spMkLst>
            <pc:docMk/>
            <pc:sldMk cId="3296107495" sldId="406"/>
            <ac:spMk id="3" creationId="{442CCF37-AFE5-4196-85E9-0D3F0240E113}"/>
          </ac:spMkLst>
        </pc:spChg>
      </pc:sldChg>
      <pc:sldChg chg="modSp add">
        <pc:chgData name="Jim" userId="4cf43750-38c5-4912-b1d9-f1b8213eec4e" providerId="ADAL" clId="{86797463-D858-471E-8410-B014E0FD0C11}" dt="2022-05-16T15:04:16.275" v="918" actId="20577"/>
        <pc:sldMkLst>
          <pc:docMk/>
          <pc:sldMk cId="763780807" sldId="407"/>
        </pc:sldMkLst>
        <pc:spChg chg="mod">
          <ac:chgData name="Jim" userId="4cf43750-38c5-4912-b1d9-f1b8213eec4e" providerId="ADAL" clId="{86797463-D858-471E-8410-B014E0FD0C11}" dt="2022-05-16T15:04:16.275" v="918" actId="20577"/>
          <ac:spMkLst>
            <pc:docMk/>
            <pc:sldMk cId="763780807" sldId="407"/>
            <ac:spMk id="3" creationId="{442CCF37-AFE5-4196-85E9-0D3F0240E113}"/>
          </ac:spMkLst>
        </pc:spChg>
      </pc:sldChg>
    </pc:docChg>
  </pc:docChgLst>
  <pc:docChgLst>
    <pc:chgData name="Dickinson, Jim" userId="S::dickinson@h-gac.com::4cf43750-38c5-4912-b1d9-f1b8213eec4e" providerId="AD" clId="Web-{3BA1D996-0781-7E9C-4650-CC737A79BE34}"/>
    <pc:docChg chg="modSld">
      <pc:chgData name="Dickinson, Jim" userId="S::dickinson@h-gac.com::4cf43750-38c5-4912-b1d9-f1b8213eec4e" providerId="AD" clId="Web-{3BA1D996-0781-7E9C-4650-CC737A79BE34}" dt="2023-02-15T01:17:46.113" v="28" actId="20577"/>
      <pc:docMkLst>
        <pc:docMk/>
      </pc:docMkLst>
      <pc:sldChg chg="modSp">
        <pc:chgData name="Dickinson, Jim" userId="S::dickinson@h-gac.com::4cf43750-38c5-4912-b1d9-f1b8213eec4e" providerId="AD" clId="Web-{3BA1D996-0781-7E9C-4650-CC737A79BE34}" dt="2023-02-15T00:37:09.297" v="20" actId="20577"/>
        <pc:sldMkLst>
          <pc:docMk/>
          <pc:sldMk cId="1763555648" sldId="411"/>
        </pc:sldMkLst>
        <pc:spChg chg="mod">
          <ac:chgData name="Dickinson, Jim" userId="S::dickinson@h-gac.com::4cf43750-38c5-4912-b1d9-f1b8213eec4e" providerId="AD" clId="Web-{3BA1D996-0781-7E9C-4650-CC737A79BE34}" dt="2023-02-15T00:37:09.297" v="20" actId="20577"/>
          <ac:spMkLst>
            <pc:docMk/>
            <pc:sldMk cId="1763555648" sldId="411"/>
            <ac:spMk id="3" creationId="{442CCF37-AFE5-4196-85E9-0D3F0240E113}"/>
          </ac:spMkLst>
        </pc:spChg>
      </pc:sldChg>
      <pc:sldChg chg="modSp">
        <pc:chgData name="Dickinson, Jim" userId="S::dickinson@h-gac.com::4cf43750-38c5-4912-b1d9-f1b8213eec4e" providerId="AD" clId="Web-{3BA1D996-0781-7E9C-4650-CC737A79BE34}" dt="2023-02-15T01:17:46.113" v="28" actId="20577"/>
        <pc:sldMkLst>
          <pc:docMk/>
          <pc:sldMk cId="488681107" sldId="413"/>
        </pc:sldMkLst>
        <pc:spChg chg="mod">
          <ac:chgData name="Dickinson, Jim" userId="S::dickinson@h-gac.com::4cf43750-38c5-4912-b1d9-f1b8213eec4e" providerId="AD" clId="Web-{3BA1D996-0781-7E9C-4650-CC737A79BE34}" dt="2023-02-15T01:17:46.113" v="28" actId="20577"/>
          <ac:spMkLst>
            <pc:docMk/>
            <pc:sldMk cId="488681107" sldId="413"/>
            <ac:spMk id="3" creationId="{442CCF37-AFE5-4196-85E9-0D3F0240E113}"/>
          </ac:spMkLst>
        </pc:spChg>
      </pc:sldChg>
      <pc:sldChg chg="modSp">
        <pc:chgData name="Dickinson, Jim" userId="S::dickinson@h-gac.com::4cf43750-38c5-4912-b1d9-f1b8213eec4e" providerId="AD" clId="Web-{3BA1D996-0781-7E9C-4650-CC737A79BE34}" dt="2023-02-15T00:39:54.053" v="23" actId="20577"/>
        <pc:sldMkLst>
          <pc:docMk/>
          <pc:sldMk cId="1667221079" sldId="415"/>
        </pc:sldMkLst>
        <pc:spChg chg="mod">
          <ac:chgData name="Dickinson, Jim" userId="S::dickinson@h-gac.com::4cf43750-38c5-4912-b1d9-f1b8213eec4e" providerId="AD" clId="Web-{3BA1D996-0781-7E9C-4650-CC737A79BE34}" dt="2023-02-15T00:39:54.053" v="23" actId="20577"/>
          <ac:spMkLst>
            <pc:docMk/>
            <pc:sldMk cId="1667221079" sldId="415"/>
            <ac:spMk id="3" creationId="{442CCF37-AFE5-4196-85E9-0D3F0240E113}"/>
          </ac:spMkLst>
        </pc:spChg>
      </pc:sldChg>
    </pc:docChg>
  </pc:docChgLst>
  <pc:docChgLst>
    <pc:chgData name="Beckom, Adam" userId="f6c1ac4a-f65b-433b-b767-63c84503e375" providerId="ADAL" clId="{833FF453-FB08-4166-9CF8-F2269DD3498E}"/>
    <pc:docChg chg="modSld">
      <pc:chgData name="Beckom, Adam" userId="f6c1ac4a-f65b-433b-b767-63c84503e375" providerId="ADAL" clId="{833FF453-FB08-4166-9CF8-F2269DD3498E}" dt="2022-06-22T18:56:24.233" v="1" actId="14100"/>
      <pc:docMkLst>
        <pc:docMk/>
      </pc:docMkLst>
      <pc:sldChg chg="modSp mod">
        <pc:chgData name="Beckom, Adam" userId="f6c1ac4a-f65b-433b-b767-63c84503e375" providerId="ADAL" clId="{833FF453-FB08-4166-9CF8-F2269DD3498E}" dt="2022-06-22T18:56:24.233" v="1" actId="14100"/>
        <pc:sldMkLst>
          <pc:docMk/>
          <pc:sldMk cId="1292888832" sldId="408"/>
        </pc:sldMkLst>
        <pc:graphicFrameChg chg="mod modGraphic">
          <ac:chgData name="Beckom, Adam" userId="f6c1ac4a-f65b-433b-b767-63c84503e375" providerId="ADAL" clId="{833FF453-FB08-4166-9CF8-F2269DD3498E}" dt="2022-06-22T18:56:24.233" v="1" actId="14100"/>
          <ac:graphicFrameMkLst>
            <pc:docMk/>
            <pc:sldMk cId="1292888832" sldId="408"/>
            <ac:graphicFrameMk id="4" creationId="{3460C8D3-AD60-4062-ACE4-A887B2C25EB3}"/>
          </ac:graphicFrameMkLst>
        </pc:graphicFrameChg>
      </pc:sldChg>
    </pc:docChg>
  </pc:docChgLst>
  <pc:docChgLst>
    <pc:chgData name="Dickinson, Jim" userId="4cf43750-38c5-4912-b1d9-f1b8213eec4e" providerId="ADAL" clId="{20BC10F9-29FF-4013-8242-34351E704795}"/>
    <pc:docChg chg="custSel modSld">
      <pc:chgData name="Dickinson, Jim" userId="4cf43750-38c5-4912-b1d9-f1b8213eec4e" providerId="ADAL" clId="{20BC10F9-29FF-4013-8242-34351E704795}" dt="2024-12-17T21:01:18.712" v="46" actId="6549"/>
      <pc:docMkLst>
        <pc:docMk/>
      </pc:docMkLst>
      <pc:sldChg chg="modSp mod">
        <pc:chgData name="Dickinson, Jim" userId="4cf43750-38c5-4912-b1d9-f1b8213eec4e" providerId="ADAL" clId="{20BC10F9-29FF-4013-8242-34351E704795}" dt="2024-12-17T21:01:18.712" v="46" actId="6549"/>
        <pc:sldMkLst>
          <pc:docMk/>
          <pc:sldMk cId="4266100038" sldId="257"/>
        </pc:sldMkLst>
        <pc:spChg chg="mod">
          <ac:chgData name="Dickinson, Jim" userId="4cf43750-38c5-4912-b1d9-f1b8213eec4e" providerId="ADAL" clId="{20BC10F9-29FF-4013-8242-34351E704795}" dt="2024-12-17T18:09:47.653" v="0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4cf43750-38c5-4912-b1d9-f1b8213eec4e" providerId="ADAL" clId="{20BC10F9-29FF-4013-8242-34351E704795}" dt="2024-12-17T21:01:18.712" v="46" actId="6549"/>
          <ac:spMkLst>
            <pc:docMk/>
            <pc:sldMk cId="4266100038" sldId="257"/>
            <ac:spMk id="8" creationId="{B9EB40EA-8C4D-439E-A557-6CE269632E93}"/>
          </ac:spMkLst>
        </pc:spChg>
      </pc:sldChg>
      <pc:sldChg chg="modSp mod">
        <pc:chgData name="Dickinson, Jim" userId="4cf43750-38c5-4912-b1d9-f1b8213eec4e" providerId="ADAL" clId="{20BC10F9-29FF-4013-8242-34351E704795}" dt="2024-12-17T19:52:39.253" v="43" actId="21"/>
        <pc:sldMkLst>
          <pc:docMk/>
          <pc:sldMk cId="2856861079" sldId="425"/>
        </pc:sldMkLst>
        <pc:spChg chg="mod">
          <ac:chgData name="Dickinson, Jim" userId="4cf43750-38c5-4912-b1d9-f1b8213eec4e" providerId="ADAL" clId="{20BC10F9-29FF-4013-8242-34351E704795}" dt="2024-12-17T19:52:39.253" v="43" actId="21"/>
          <ac:spMkLst>
            <pc:docMk/>
            <pc:sldMk cId="2856861079" sldId="425"/>
            <ac:spMk id="3" creationId="{442CCF37-AFE5-4196-85E9-0D3F0240E113}"/>
          </ac:spMkLst>
        </pc:spChg>
      </pc:sldChg>
      <pc:sldChg chg="modSp mod">
        <pc:chgData name="Dickinson, Jim" userId="4cf43750-38c5-4912-b1d9-f1b8213eec4e" providerId="ADAL" clId="{20BC10F9-29FF-4013-8242-34351E704795}" dt="2024-12-17T19:52:46.479" v="44"/>
        <pc:sldMkLst>
          <pc:docMk/>
          <pc:sldMk cId="3822611478" sldId="426"/>
        </pc:sldMkLst>
        <pc:spChg chg="mod">
          <ac:chgData name="Dickinson, Jim" userId="4cf43750-38c5-4912-b1d9-f1b8213eec4e" providerId="ADAL" clId="{20BC10F9-29FF-4013-8242-34351E704795}" dt="2024-12-17T19:52:46.479" v="44"/>
          <ac:spMkLst>
            <pc:docMk/>
            <pc:sldMk cId="3822611478" sldId="426"/>
            <ac:spMk id="3" creationId="{442CCF37-AFE5-4196-85E9-0D3F0240E113}"/>
          </ac:spMkLst>
        </pc:spChg>
      </pc:sldChg>
    </pc:docChg>
  </pc:docChgLst>
  <pc:docChgLst>
    <pc:chgData name="Dickinson, Jim" userId="4cf43750-38c5-4912-b1d9-f1b8213eec4e" providerId="ADAL" clId="{4BD84DB3-D038-48B4-9B63-4B72EDC4803A}"/>
    <pc:docChg chg="custSel addSld modSld">
      <pc:chgData name="Dickinson, Jim" userId="4cf43750-38c5-4912-b1d9-f1b8213eec4e" providerId="ADAL" clId="{4BD84DB3-D038-48B4-9B63-4B72EDC4803A}" dt="2023-10-16T17:44:45.675" v="831" actId="6549"/>
      <pc:docMkLst>
        <pc:docMk/>
      </pc:docMkLst>
      <pc:sldChg chg="modSp mod">
        <pc:chgData name="Dickinson, Jim" userId="4cf43750-38c5-4912-b1d9-f1b8213eec4e" providerId="ADAL" clId="{4BD84DB3-D038-48B4-9B63-4B72EDC4803A}" dt="2023-10-15T15:52:30.861" v="13" actId="6549"/>
        <pc:sldMkLst>
          <pc:docMk/>
          <pc:sldMk cId="4266100038" sldId="257"/>
        </pc:sldMkLst>
        <pc:spChg chg="mod">
          <ac:chgData name="Dickinson, Jim" userId="4cf43750-38c5-4912-b1d9-f1b8213eec4e" providerId="ADAL" clId="{4BD84DB3-D038-48B4-9B63-4B72EDC4803A}" dt="2023-10-15T15:52:30.861" v="13" actId="6549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4cf43750-38c5-4912-b1d9-f1b8213eec4e" providerId="ADAL" clId="{4BD84DB3-D038-48B4-9B63-4B72EDC4803A}" dt="2023-10-15T15:52:10.105" v="3" actId="6549"/>
          <ac:spMkLst>
            <pc:docMk/>
            <pc:sldMk cId="4266100038" sldId="257"/>
            <ac:spMk id="8" creationId="{B9EB40EA-8C4D-439E-A557-6CE269632E93}"/>
          </ac:spMkLst>
        </pc:spChg>
      </pc:sldChg>
      <pc:sldChg chg="modSp mod">
        <pc:chgData name="Dickinson, Jim" userId="4cf43750-38c5-4912-b1d9-f1b8213eec4e" providerId="ADAL" clId="{4BD84DB3-D038-48B4-9B63-4B72EDC4803A}" dt="2023-10-16T15:11:12.951" v="166" actId="6549"/>
        <pc:sldMkLst>
          <pc:docMk/>
          <pc:sldMk cId="1763555648" sldId="411"/>
        </pc:sldMkLst>
        <pc:spChg chg="mod">
          <ac:chgData name="Dickinson, Jim" userId="4cf43750-38c5-4912-b1d9-f1b8213eec4e" providerId="ADAL" clId="{4BD84DB3-D038-48B4-9B63-4B72EDC4803A}" dt="2023-10-16T15:11:12.951" v="166" actId="6549"/>
          <ac:spMkLst>
            <pc:docMk/>
            <pc:sldMk cId="1763555648" sldId="411"/>
            <ac:spMk id="3" creationId="{442CCF37-AFE5-4196-85E9-0D3F0240E113}"/>
          </ac:spMkLst>
        </pc:spChg>
      </pc:sldChg>
      <pc:sldChg chg="modSp mod">
        <pc:chgData name="Dickinson, Jim" userId="4cf43750-38c5-4912-b1d9-f1b8213eec4e" providerId="ADAL" clId="{4BD84DB3-D038-48B4-9B63-4B72EDC4803A}" dt="2023-10-16T16:20:50.749" v="232" actId="27636"/>
        <pc:sldMkLst>
          <pc:docMk/>
          <pc:sldMk cId="3120821204" sldId="412"/>
        </pc:sldMkLst>
        <pc:spChg chg="mod">
          <ac:chgData name="Dickinson, Jim" userId="4cf43750-38c5-4912-b1d9-f1b8213eec4e" providerId="ADAL" clId="{4BD84DB3-D038-48B4-9B63-4B72EDC4803A}" dt="2023-10-16T16:20:50.749" v="232" actId="27636"/>
          <ac:spMkLst>
            <pc:docMk/>
            <pc:sldMk cId="3120821204" sldId="412"/>
            <ac:spMk id="3" creationId="{442CCF37-AFE5-4196-85E9-0D3F0240E113}"/>
          </ac:spMkLst>
        </pc:spChg>
      </pc:sldChg>
      <pc:sldChg chg="modSp add mod">
        <pc:chgData name="Dickinson, Jim" userId="4cf43750-38c5-4912-b1d9-f1b8213eec4e" providerId="ADAL" clId="{4BD84DB3-D038-48B4-9B63-4B72EDC4803A}" dt="2023-10-16T17:35:21.114" v="686" actId="20577"/>
        <pc:sldMkLst>
          <pc:docMk/>
          <pc:sldMk cId="282219587" sldId="413"/>
        </pc:sldMkLst>
        <pc:spChg chg="mod">
          <ac:chgData name="Dickinson, Jim" userId="4cf43750-38c5-4912-b1d9-f1b8213eec4e" providerId="ADAL" clId="{4BD84DB3-D038-48B4-9B63-4B72EDC4803A}" dt="2023-10-16T17:35:21.114" v="686" actId="20577"/>
          <ac:spMkLst>
            <pc:docMk/>
            <pc:sldMk cId="282219587" sldId="413"/>
            <ac:spMk id="3" creationId="{442CCF37-AFE5-4196-85E9-0D3F0240E113}"/>
          </ac:spMkLst>
        </pc:spChg>
      </pc:sldChg>
      <pc:sldChg chg="modSp add mod">
        <pc:chgData name="Dickinson, Jim" userId="4cf43750-38c5-4912-b1d9-f1b8213eec4e" providerId="ADAL" clId="{4BD84DB3-D038-48B4-9B63-4B72EDC4803A}" dt="2023-10-16T17:40:32.713" v="776" actId="20577"/>
        <pc:sldMkLst>
          <pc:docMk/>
          <pc:sldMk cId="3721649122" sldId="414"/>
        </pc:sldMkLst>
        <pc:spChg chg="mod">
          <ac:chgData name="Dickinson, Jim" userId="4cf43750-38c5-4912-b1d9-f1b8213eec4e" providerId="ADAL" clId="{4BD84DB3-D038-48B4-9B63-4B72EDC4803A}" dt="2023-10-16T17:40:32.713" v="776" actId="20577"/>
          <ac:spMkLst>
            <pc:docMk/>
            <pc:sldMk cId="3721649122" sldId="414"/>
            <ac:spMk id="3" creationId="{442CCF37-AFE5-4196-85E9-0D3F0240E113}"/>
          </ac:spMkLst>
        </pc:spChg>
      </pc:sldChg>
      <pc:sldChg chg="modSp add mod">
        <pc:chgData name="Dickinson, Jim" userId="4cf43750-38c5-4912-b1d9-f1b8213eec4e" providerId="ADAL" clId="{4BD84DB3-D038-48B4-9B63-4B72EDC4803A}" dt="2023-10-16T17:42:56.408" v="830" actId="20577"/>
        <pc:sldMkLst>
          <pc:docMk/>
          <pc:sldMk cId="4195613710" sldId="415"/>
        </pc:sldMkLst>
        <pc:spChg chg="mod">
          <ac:chgData name="Dickinson, Jim" userId="4cf43750-38c5-4912-b1d9-f1b8213eec4e" providerId="ADAL" clId="{4BD84DB3-D038-48B4-9B63-4B72EDC4803A}" dt="2023-10-16T17:42:56.408" v="830" actId="20577"/>
          <ac:spMkLst>
            <pc:docMk/>
            <pc:sldMk cId="4195613710" sldId="415"/>
            <ac:spMk id="3" creationId="{442CCF37-AFE5-4196-85E9-0D3F0240E113}"/>
          </ac:spMkLst>
        </pc:spChg>
      </pc:sldChg>
      <pc:sldChg chg="modSp add mod">
        <pc:chgData name="Dickinson, Jim" userId="4cf43750-38c5-4912-b1d9-f1b8213eec4e" providerId="ADAL" clId="{4BD84DB3-D038-48B4-9B63-4B72EDC4803A}" dt="2023-10-16T17:13:58.283" v="582" actId="6549"/>
        <pc:sldMkLst>
          <pc:docMk/>
          <pc:sldMk cId="2954624811" sldId="416"/>
        </pc:sldMkLst>
        <pc:spChg chg="mod">
          <ac:chgData name="Dickinson, Jim" userId="4cf43750-38c5-4912-b1d9-f1b8213eec4e" providerId="ADAL" clId="{4BD84DB3-D038-48B4-9B63-4B72EDC4803A}" dt="2023-10-16T17:13:58.283" v="582" actId="6549"/>
          <ac:spMkLst>
            <pc:docMk/>
            <pc:sldMk cId="2954624811" sldId="416"/>
            <ac:spMk id="3" creationId="{442CCF37-AFE5-4196-85E9-0D3F0240E113}"/>
          </ac:spMkLst>
        </pc:spChg>
      </pc:sldChg>
      <pc:sldChg chg="modSp add mod">
        <pc:chgData name="Dickinson, Jim" userId="4cf43750-38c5-4912-b1d9-f1b8213eec4e" providerId="ADAL" clId="{4BD84DB3-D038-48B4-9B63-4B72EDC4803A}" dt="2023-10-16T17:44:45.675" v="831" actId="6549"/>
        <pc:sldMkLst>
          <pc:docMk/>
          <pc:sldMk cId="1946493644" sldId="417"/>
        </pc:sldMkLst>
        <pc:spChg chg="mod">
          <ac:chgData name="Dickinson, Jim" userId="4cf43750-38c5-4912-b1d9-f1b8213eec4e" providerId="ADAL" clId="{4BD84DB3-D038-48B4-9B63-4B72EDC4803A}" dt="2023-10-16T17:44:45.675" v="831" actId="6549"/>
          <ac:spMkLst>
            <pc:docMk/>
            <pc:sldMk cId="1946493644" sldId="417"/>
            <ac:spMk id="3" creationId="{442CCF37-AFE5-4196-85E9-0D3F0240E113}"/>
          </ac:spMkLst>
        </pc:spChg>
      </pc:sldChg>
    </pc:docChg>
  </pc:docChgLst>
  <pc:docChgLst>
    <pc:chgData name="Dickinson, Jim" userId="4cf43750-38c5-4912-b1d9-f1b8213eec4e" providerId="ADAL" clId="{3BEBB194-337A-407B-8A05-6653E98FA261}"/>
    <pc:docChg chg="custSel delSld modSld">
      <pc:chgData name="Dickinson, Jim" userId="4cf43750-38c5-4912-b1d9-f1b8213eec4e" providerId="ADAL" clId="{3BEBB194-337A-407B-8A05-6653E98FA261}" dt="2023-07-18T19:10:21.226" v="781" actId="6549"/>
      <pc:docMkLst>
        <pc:docMk/>
      </pc:docMkLst>
      <pc:sldChg chg="modSp mod">
        <pc:chgData name="Dickinson, Jim" userId="4cf43750-38c5-4912-b1d9-f1b8213eec4e" providerId="ADAL" clId="{3BEBB194-337A-407B-8A05-6653E98FA261}" dt="2023-07-13T15:11:34.889" v="8" actId="20577"/>
        <pc:sldMkLst>
          <pc:docMk/>
          <pc:sldMk cId="4266100038" sldId="257"/>
        </pc:sldMkLst>
        <pc:spChg chg="mod">
          <ac:chgData name="Dickinson, Jim" userId="4cf43750-38c5-4912-b1d9-f1b8213eec4e" providerId="ADAL" clId="{3BEBB194-337A-407B-8A05-6653E98FA261}" dt="2023-07-13T15:11:34.889" v="8" actId="20577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4cf43750-38c5-4912-b1d9-f1b8213eec4e" providerId="ADAL" clId="{3BEBB194-337A-407B-8A05-6653E98FA261}" dt="2023-07-13T15:11:23.128" v="2" actId="20577"/>
          <ac:spMkLst>
            <pc:docMk/>
            <pc:sldMk cId="4266100038" sldId="257"/>
            <ac:spMk id="8" creationId="{B9EB40EA-8C4D-439E-A557-6CE269632E93}"/>
          </ac:spMkLst>
        </pc:spChg>
      </pc:sldChg>
      <pc:sldChg chg="modSp mod">
        <pc:chgData name="Dickinson, Jim" userId="4cf43750-38c5-4912-b1d9-f1b8213eec4e" providerId="ADAL" clId="{3BEBB194-337A-407B-8A05-6653E98FA261}" dt="2023-07-18T19:10:21.226" v="781" actId="6549"/>
        <pc:sldMkLst>
          <pc:docMk/>
          <pc:sldMk cId="1763555648" sldId="411"/>
        </pc:sldMkLst>
        <pc:spChg chg="mod">
          <ac:chgData name="Dickinson, Jim" userId="4cf43750-38c5-4912-b1d9-f1b8213eec4e" providerId="ADAL" clId="{3BEBB194-337A-407B-8A05-6653E98FA261}" dt="2023-07-18T19:10:21.226" v="781" actId="6549"/>
          <ac:spMkLst>
            <pc:docMk/>
            <pc:sldMk cId="1763555648" sldId="411"/>
            <ac:spMk id="3" creationId="{442CCF37-AFE5-4196-85E9-0D3F0240E113}"/>
          </ac:spMkLst>
        </pc:spChg>
      </pc:sldChg>
      <pc:sldChg chg="modSp del mod">
        <pc:chgData name="Dickinson, Jim" userId="4cf43750-38c5-4912-b1d9-f1b8213eec4e" providerId="ADAL" clId="{3BEBB194-337A-407B-8A05-6653E98FA261}" dt="2023-07-13T15:40:04.496" v="744" actId="2696"/>
        <pc:sldMkLst>
          <pc:docMk/>
          <pc:sldMk cId="239477692" sldId="417"/>
        </pc:sldMkLst>
        <pc:spChg chg="mod">
          <ac:chgData name="Dickinson, Jim" userId="4cf43750-38c5-4912-b1d9-f1b8213eec4e" providerId="ADAL" clId="{3BEBB194-337A-407B-8A05-6653E98FA261}" dt="2023-07-13T15:37:36.858" v="561" actId="27636"/>
          <ac:spMkLst>
            <pc:docMk/>
            <pc:sldMk cId="239477692" sldId="417"/>
            <ac:spMk id="3" creationId="{442CCF37-AFE5-4196-85E9-0D3F0240E113}"/>
          </ac:spMkLst>
        </pc:spChg>
      </pc:sldChg>
      <pc:sldChg chg="del">
        <pc:chgData name="Dickinson, Jim" userId="4cf43750-38c5-4912-b1d9-f1b8213eec4e" providerId="ADAL" clId="{3BEBB194-337A-407B-8A05-6653E98FA261}" dt="2023-07-13T15:23:33.705" v="9" actId="2696"/>
        <pc:sldMkLst>
          <pc:docMk/>
          <pc:sldMk cId="2737242433" sldId="418"/>
        </pc:sldMkLst>
      </pc:sldChg>
      <pc:sldChg chg="del">
        <pc:chgData name="Dickinson, Jim" userId="4cf43750-38c5-4912-b1d9-f1b8213eec4e" providerId="ADAL" clId="{3BEBB194-337A-407B-8A05-6653E98FA261}" dt="2023-07-13T15:23:47.894" v="10" actId="2696"/>
        <pc:sldMkLst>
          <pc:docMk/>
          <pc:sldMk cId="1027582229" sldId="419"/>
        </pc:sldMkLst>
      </pc:sldChg>
    </pc:docChg>
  </pc:docChgLst>
  <pc:docChgLst>
    <pc:chgData name="Waller, Veronica" userId="75e5af69-1b2f-41b0-a9aa-55a12171ce69" providerId="ADAL" clId="{8CE53F3B-F3B6-4A66-AB45-4D956C983386}"/>
    <pc:docChg chg="modSld">
      <pc:chgData name="Waller, Veronica" userId="75e5af69-1b2f-41b0-a9aa-55a12171ce69" providerId="ADAL" clId="{8CE53F3B-F3B6-4A66-AB45-4D956C983386}" dt="2022-06-22T19:21:04.122" v="3" actId="20577"/>
      <pc:docMkLst>
        <pc:docMk/>
      </pc:docMkLst>
      <pc:sldChg chg="modSp mod">
        <pc:chgData name="Waller, Veronica" userId="75e5af69-1b2f-41b0-a9aa-55a12171ce69" providerId="ADAL" clId="{8CE53F3B-F3B6-4A66-AB45-4D956C983386}" dt="2022-06-22T19:21:04.122" v="3" actId="20577"/>
        <pc:sldMkLst>
          <pc:docMk/>
          <pc:sldMk cId="4266100038" sldId="257"/>
        </pc:sldMkLst>
        <pc:spChg chg="mod">
          <ac:chgData name="Waller, Veronica" userId="75e5af69-1b2f-41b0-a9aa-55a12171ce69" providerId="ADAL" clId="{8CE53F3B-F3B6-4A66-AB45-4D956C983386}" dt="2022-06-22T19:21:04.122" v="3" actId="20577"/>
          <ac:spMkLst>
            <pc:docMk/>
            <pc:sldMk cId="4266100038" sldId="257"/>
            <ac:spMk id="8" creationId="{B9EB40EA-8C4D-439E-A557-6CE269632E93}"/>
          </ac:spMkLst>
        </pc:spChg>
      </pc:sldChg>
    </pc:docChg>
  </pc:docChgLst>
  <pc:docChgLst>
    <pc:chgData name="Dickinson, Jim" userId="S::dickinson@h-gac.com::4cf43750-38c5-4912-b1d9-f1b8213eec4e" providerId="AD" clId="Web-{8C8A5839-FADB-8719-E0CB-9D2721EFF640}"/>
    <pc:docChg chg="modSld">
      <pc:chgData name="Dickinson, Jim" userId="S::dickinson@h-gac.com::4cf43750-38c5-4912-b1d9-f1b8213eec4e" providerId="AD" clId="Web-{8C8A5839-FADB-8719-E0CB-9D2721EFF640}" dt="2022-04-06T20:25:56.628" v="49" actId="20577"/>
      <pc:docMkLst>
        <pc:docMk/>
      </pc:docMkLst>
      <pc:sldChg chg="modSp">
        <pc:chgData name="Dickinson, Jim" userId="S::dickinson@h-gac.com::4cf43750-38c5-4912-b1d9-f1b8213eec4e" providerId="AD" clId="Web-{8C8A5839-FADB-8719-E0CB-9D2721EFF640}" dt="2022-04-06T20:19:18.978" v="33" actId="20577"/>
        <pc:sldMkLst>
          <pc:docMk/>
          <pc:sldMk cId="4266100038" sldId="257"/>
        </pc:sldMkLst>
        <pc:spChg chg="mod">
          <ac:chgData name="Dickinson, Jim" userId="S::dickinson@h-gac.com::4cf43750-38c5-4912-b1d9-f1b8213eec4e" providerId="AD" clId="Web-{8C8A5839-FADB-8719-E0CB-9D2721EFF640}" dt="2022-04-06T20:19:18.978" v="33" actId="20577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S::dickinson@h-gac.com::4cf43750-38c5-4912-b1d9-f1b8213eec4e" providerId="AD" clId="Web-{8C8A5839-FADB-8719-E0CB-9D2721EFF640}" dt="2022-04-06T20:18:03.427" v="9" actId="20577"/>
          <ac:spMkLst>
            <pc:docMk/>
            <pc:sldMk cId="4266100038" sldId="257"/>
            <ac:spMk id="8" creationId="{B9EB40EA-8C4D-439E-A557-6CE269632E93}"/>
          </ac:spMkLst>
        </pc:spChg>
      </pc:sldChg>
      <pc:sldChg chg="modSp">
        <pc:chgData name="Dickinson, Jim" userId="S::dickinson@h-gac.com::4cf43750-38c5-4912-b1d9-f1b8213eec4e" providerId="AD" clId="Web-{8C8A5839-FADB-8719-E0CB-9D2721EFF640}" dt="2022-04-06T20:25:48.643" v="48" actId="20577"/>
        <pc:sldMkLst>
          <pc:docMk/>
          <pc:sldMk cId="3087857917" sldId="405"/>
        </pc:sldMkLst>
        <pc:spChg chg="mod">
          <ac:chgData name="Dickinson, Jim" userId="S::dickinson@h-gac.com::4cf43750-38c5-4912-b1d9-f1b8213eec4e" providerId="AD" clId="Web-{8C8A5839-FADB-8719-E0CB-9D2721EFF640}" dt="2022-04-06T20:25:48.643" v="48" actId="20577"/>
          <ac:spMkLst>
            <pc:docMk/>
            <pc:sldMk cId="3087857917" sldId="405"/>
            <ac:spMk id="2" creationId="{25743ABC-74DE-4600-AC3F-7C6607ED1C5D}"/>
          </ac:spMkLst>
        </pc:spChg>
        <pc:spChg chg="mod">
          <ac:chgData name="Dickinson, Jim" userId="S::dickinson@h-gac.com::4cf43750-38c5-4912-b1d9-f1b8213eec4e" providerId="AD" clId="Web-{8C8A5839-FADB-8719-E0CB-9D2721EFF640}" dt="2022-04-06T20:25:19.454" v="41" actId="20577"/>
          <ac:spMkLst>
            <pc:docMk/>
            <pc:sldMk cId="3087857917" sldId="405"/>
            <ac:spMk id="3" creationId="{442CCF37-AFE5-4196-85E9-0D3F0240E113}"/>
          </ac:spMkLst>
        </pc:spChg>
      </pc:sldChg>
      <pc:sldChg chg="modSp">
        <pc:chgData name="Dickinson, Jim" userId="S::dickinson@h-gac.com::4cf43750-38c5-4912-b1d9-f1b8213eec4e" providerId="AD" clId="Web-{8C8A5839-FADB-8719-E0CB-9D2721EFF640}" dt="2022-04-06T20:25:56.628" v="49" actId="20577"/>
        <pc:sldMkLst>
          <pc:docMk/>
          <pc:sldMk cId="3296107495" sldId="406"/>
        </pc:sldMkLst>
        <pc:spChg chg="mod">
          <ac:chgData name="Dickinson, Jim" userId="S::dickinson@h-gac.com::4cf43750-38c5-4912-b1d9-f1b8213eec4e" providerId="AD" clId="Web-{8C8A5839-FADB-8719-E0CB-9D2721EFF640}" dt="2022-04-06T20:25:56.628" v="49" actId="20577"/>
          <ac:spMkLst>
            <pc:docMk/>
            <pc:sldMk cId="3296107495" sldId="406"/>
            <ac:spMk id="3" creationId="{442CCF37-AFE5-4196-85E9-0D3F0240E113}"/>
          </ac:spMkLst>
        </pc:spChg>
      </pc:sldChg>
    </pc:docChg>
  </pc:docChgLst>
  <pc:docChgLst>
    <pc:chgData name="Dickinson, Jim" userId="4cf43750-38c5-4912-b1d9-f1b8213eec4e" providerId="ADAL" clId="{0DAE2FAB-0D4B-47AE-9E41-45338BC8FB10}"/>
    <pc:docChg chg="modSld">
      <pc:chgData name="Dickinson, Jim" userId="4cf43750-38c5-4912-b1d9-f1b8213eec4e" providerId="ADAL" clId="{0DAE2FAB-0D4B-47AE-9E41-45338BC8FB10}" dt="2025-01-22T22:44:23.242" v="3" actId="255"/>
      <pc:docMkLst>
        <pc:docMk/>
      </pc:docMkLst>
      <pc:sldChg chg="modSp mod">
        <pc:chgData name="Dickinson, Jim" userId="4cf43750-38c5-4912-b1d9-f1b8213eec4e" providerId="ADAL" clId="{0DAE2FAB-0D4B-47AE-9E41-45338BC8FB10}" dt="2025-01-22T22:43:51.816" v="2"/>
        <pc:sldMkLst>
          <pc:docMk/>
          <pc:sldMk cId="4266100038" sldId="257"/>
        </pc:sldMkLst>
        <pc:spChg chg="mod">
          <ac:chgData name="Dickinson, Jim" userId="4cf43750-38c5-4912-b1d9-f1b8213eec4e" providerId="ADAL" clId="{0DAE2FAB-0D4B-47AE-9E41-45338BC8FB10}" dt="2025-01-22T22:43:51.816" v="2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4cf43750-38c5-4912-b1d9-f1b8213eec4e" providerId="ADAL" clId="{0DAE2FAB-0D4B-47AE-9E41-45338BC8FB10}" dt="2025-01-22T22:43:44.832" v="1" actId="6549"/>
          <ac:spMkLst>
            <pc:docMk/>
            <pc:sldMk cId="4266100038" sldId="257"/>
            <ac:spMk id="8" creationId="{B9EB40EA-8C4D-439E-A557-6CE269632E93}"/>
          </ac:spMkLst>
        </pc:spChg>
      </pc:sldChg>
      <pc:sldChg chg="modSp mod">
        <pc:chgData name="Dickinson, Jim" userId="4cf43750-38c5-4912-b1d9-f1b8213eec4e" providerId="ADAL" clId="{0DAE2FAB-0D4B-47AE-9E41-45338BC8FB10}" dt="2025-01-22T22:44:23.242" v="3" actId="255"/>
        <pc:sldMkLst>
          <pc:docMk/>
          <pc:sldMk cId="1589046646" sldId="423"/>
        </pc:sldMkLst>
        <pc:spChg chg="mod">
          <ac:chgData name="Dickinson, Jim" userId="4cf43750-38c5-4912-b1d9-f1b8213eec4e" providerId="ADAL" clId="{0DAE2FAB-0D4B-47AE-9E41-45338BC8FB10}" dt="2025-01-22T22:44:23.242" v="3" actId="255"/>
          <ac:spMkLst>
            <pc:docMk/>
            <pc:sldMk cId="1589046646" sldId="423"/>
            <ac:spMk id="3" creationId="{442CCF37-AFE5-4196-85E9-0D3F0240E113}"/>
          </ac:spMkLst>
        </pc:spChg>
      </pc:sldChg>
    </pc:docChg>
  </pc:docChgLst>
  <pc:docChgLst>
    <pc:chgData name="Dickinson, Jim" userId="S::dickinson@h-gac.com::4cf43750-38c5-4912-b1d9-f1b8213eec4e" providerId="AD" clId="Web-{2B57B4A4-6A82-EFA8-4A60-CB8E438C7193}"/>
    <pc:docChg chg="modSld">
      <pc:chgData name="Dickinson, Jim" userId="S::dickinson@h-gac.com::4cf43750-38c5-4912-b1d9-f1b8213eec4e" providerId="AD" clId="Web-{2B57B4A4-6A82-EFA8-4A60-CB8E438C7193}" dt="2023-11-13T02:02:34.046" v="6" actId="20577"/>
      <pc:docMkLst>
        <pc:docMk/>
      </pc:docMkLst>
      <pc:sldChg chg="modSp">
        <pc:chgData name="Dickinson, Jim" userId="S::dickinson@h-gac.com::4cf43750-38c5-4912-b1d9-f1b8213eec4e" providerId="AD" clId="Web-{2B57B4A4-6A82-EFA8-4A60-CB8E438C7193}" dt="2023-11-13T02:02:34.046" v="6" actId="20577"/>
        <pc:sldMkLst>
          <pc:docMk/>
          <pc:sldMk cId="4266100038" sldId="257"/>
        </pc:sldMkLst>
        <pc:spChg chg="mod">
          <ac:chgData name="Dickinson, Jim" userId="S::dickinson@h-gac.com::4cf43750-38c5-4912-b1d9-f1b8213eec4e" providerId="AD" clId="Web-{2B57B4A4-6A82-EFA8-4A60-CB8E438C7193}" dt="2023-11-13T02:02:01.701" v="1" actId="20577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S::dickinson@h-gac.com::4cf43750-38c5-4912-b1d9-f1b8213eec4e" providerId="AD" clId="Web-{2B57B4A4-6A82-EFA8-4A60-CB8E438C7193}" dt="2023-11-13T02:02:34.046" v="6" actId="20577"/>
          <ac:spMkLst>
            <pc:docMk/>
            <pc:sldMk cId="4266100038" sldId="257"/>
            <ac:spMk id="8" creationId="{B9EB40EA-8C4D-439E-A557-6CE269632E93}"/>
          </ac:spMkLst>
        </pc:spChg>
      </pc:sldChg>
    </pc:docChg>
  </pc:docChgLst>
  <pc:docChgLst>
    <pc:chgData name="Kato, Catherine" userId="S::kato@h-gac.com::225973e1-865e-47e2-8dd0-a918e4de3738" providerId="AD" clId="Web-{0C17F277-CF74-823B-445F-64C6CE45A2AB}"/>
    <pc:docChg chg="modSld">
      <pc:chgData name="Kato, Catherine" userId="S::kato@h-gac.com::225973e1-865e-47e2-8dd0-a918e4de3738" providerId="AD" clId="Web-{0C17F277-CF74-823B-445F-64C6CE45A2AB}" dt="2022-10-17T15:36:38.905" v="21" actId="1076"/>
      <pc:docMkLst>
        <pc:docMk/>
      </pc:docMkLst>
      <pc:sldChg chg="addSp delSp modSp">
        <pc:chgData name="Kato, Catherine" userId="S::kato@h-gac.com::225973e1-865e-47e2-8dd0-a918e4de3738" providerId="AD" clId="Web-{0C17F277-CF74-823B-445F-64C6CE45A2AB}" dt="2022-10-17T15:36:38.905" v="21" actId="1076"/>
        <pc:sldMkLst>
          <pc:docMk/>
          <pc:sldMk cId="2908714366" sldId="412"/>
        </pc:sldMkLst>
        <pc:spChg chg="add del mod">
          <ac:chgData name="Kato, Catherine" userId="S::kato@h-gac.com::225973e1-865e-47e2-8dd0-a918e4de3738" providerId="AD" clId="Web-{0C17F277-CF74-823B-445F-64C6CE45A2AB}" dt="2022-10-17T15:18:29.959" v="1"/>
          <ac:spMkLst>
            <pc:docMk/>
            <pc:sldMk cId="2908714366" sldId="412"/>
            <ac:spMk id="4" creationId="{8FE75DCD-6F92-A8C8-3F08-D5C152BDD81C}"/>
          </ac:spMkLst>
        </pc:spChg>
        <pc:spChg chg="add del mod">
          <ac:chgData name="Kato, Catherine" userId="S::kato@h-gac.com::225973e1-865e-47e2-8dd0-a918e4de3738" providerId="AD" clId="Web-{0C17F277-CF74-823B-445F-64C6CE45A2AB}" dt="2022-10-17T15:34:12.525" v="6"/>
          <ac:spMkLst>
            <pc:docMk/>
            <pc:sldMk cId="2908714366" sldId="412"/>
            <ac:spMk id="8" creationId="{252D4A4B-28CF-4E07-C1AC-4289EDC427CD}"/>
          </ac:spMkLst>
        </pc:spChg>
        <pc:spChg chg="add del mod">
          <ac:chgData name="Kato, Catherine" userId="S::kato@h-gac.com::225973e1-865e-47e2-8dd0-a918e4de3738" providerId="AD" clId="Web-{0C17F277-CF74-823B-445F-64C6CE45A2AB}" dt="2022-10-17T15:35:19.996" v="11"/>
          <ac:spMkLst>
            <pc:docMk/>
            <pc:sldMk cId="2908714366" sldId="412"/>
            <ac:spMk id="11" creationId="{92C65B07-1620-17ED-4717-00822F567BA6}"/>
          </ac:spMkLst>
        </pc:spChg>
        <pc:picChg chg="add del mod ord">
          <ac:chgData name="Kato, Catherine" userId="S::kato@h-gac.com::225973e1-865e-47e2-8dd0-a918e4de3738" providerId="AD" clId="Web-{0C17F277-CF74-823B-445F-64C6CE45A2AB}" dt="2022-10-17T15:34:08.603" v="5"/>
          <ac:picMkLst>
            <pc:docMk/>
            <pc:sldMk cId="2908714366" sldId="412"/>
            <ac:picMk id="5" creationId="{7B0800DB-3AAC-D901-534D-113BA0F508BB}"/>
          </ac:picMkLst>
        </pc:picChg>
        <pc:picChg chg="del">
          <ac:chgData name="Kato, Catherine" userId="S::kato@h-gac.com::225973e1-865e-47e2-8dd0-a918e4de3738" providerId="AD" clId="Web-{0C17F277-CF74-823B-445F-64C6CE45A2AB}" dt="2022-10-17T15:18:26.725" v="0"/>
          <ac:picMkLst>
            <pc:docMk/>
            <pc:sldMk cId="2908714366" sldId="412"/>
            <ac:picMk id="6" creationId="{A92344C5-7EF3-0FB0-48C1-463A548294C4}"/>
          </ac:picMkLst>
        </pc:picChg>
        <pc:picChg chg="add del mod ord">
          <ac:chgData name="Kato, Catherine" userId="S::kato@h-gac.com::225973e1-865e-47e2-8dd0-a918e4de3738" providerId="AD" clId="Web-{0C17F277-CF74-823B-445F-64C6CE45A2AB}" dt="2022-10-17T15:35:17.386" v="10"/>
          <ac:picMkLst>
            <pc:docMk/>
            <pc:sldMk cId="2908714366" sldId="412"/>
            <ac:picMk id="9" creationId="{6ACCD565-C7E2-EDD0-F313-59F54AA0A51A}"/>
          </ac:picMkLst>
        </pc:picChg>
        <pc:picChg chg="add mod ord">
          <ac:chgData name="Kato, Catherine" userId="S::kato@h-gac.com::225973e1-865e-47e2-8dd0-a918e4de3738" providerId="AD" clId="Web-{0C17F277-CF74-823B-445F-64C6CE45A2AB}" dt="2022-10-17T15:36:38.905" v="21" actId="1076"/>
          <ac:picMkLst>
            <pc:docMk/>
            <pc:sldMk cId="2908714366" sldId="412"/>
            <ac:picMk id="12" creationId="{A8737590-EA8E-902B-7C87-F70D418B80F0}"/>
          </ac:picMkLst>
        </pc:picChg>
      </pc:sldChg>
    </pc:docChg>
  </pc:docChgLst>
  <pc:docChgLst>
    <pc:chgData name="Dickinson, Jim" userId="S::dickinson@h-gac.com::4cf43750-38c5-4912-b1d9-f1b8213eec4e" providerId="AD" clId="Web-{38DD2937-50A1-B358-972F-646DA0616154}"/>
    <pc:docChg chg="modSld">
      <pc:chgData name="Dickinson, Jim" userId="S::dickinson@h-gac.com::4cf43750-38c5-4912-b1d9-f1b8213eec4e" providerId="AD" clId="Web-{38DD2937-50A1-B358-972F-646DA0616154}" dt="2023-11-17T02:25:39.019" v="106" actId="20577"/>
      <pc:docMkLst>
        <pc:docMk/>
      </pc:docMkLst>
      <pc:sldChg chg="addSp modSp">
        <pc:chgData name="Dickinson, Jim" userId="S::dickinson@h-gac.com::4cf43750-38c5-4912-b1d9-f1b8213eec4e" providerId="AD" clId="Web-{38DD2937-50A1-B358-972F-646DA0616154}" dt="2023-11-17T02:25:39.019" v="106" actId="20577"/>
        <pc:sldMkLst>
          <pc:docMk/>
          <pc:sldMk cId="3120821204" sldId="412"/>
        </pc:sldMkLst>
        <pc:spChg chg="mod">
          <ac:chgData name="Dickinson, Jim" userId="S::dickinson@h-gac.com::4cf43750-38c5-4912-b1d9-f1b8213eec4e" providerId="AD" clId="Web-{38DD2937-50A1-B358-972F-646DA0616154}" dt="2023-11-17T02:19:32.005" v="0" actId="1076"/>
          <ac:spMkLst>
            <pc:docMk/>
            <pc:sldMk cId="3120821204" sldId="412"/>
            <ac:spMk id="2" creationId="{25743ABC-74DE-4600-AC3F-7C6607ED1C5D}"/>
          </ac:spMkLst>
        </pc:spChg>
        <pc:spChg chg="add mod">
          <ac:chgData name="Dickinson, Jim" userId="S::dickinson@h-gac.com::4cf43750-38c5-4912-b1d9-f1b8213eec4e" providerId="AD" clId="Web-{38DD2937-50A1-B358-972F-646DA0616154}" dt="2023-11-17T02:25:39.019" v="106" actId="20577"/>
          <ac:spMkLst>
            <pc:docMk/>
            <pc:sldMk cId="3120821204" sldId="412"/>
            <ac:spMk id="3" creationId="{FDA39B35-E585-45C9-3B98-7D33F8982454}"/>
          </ac:spMkLst>
        </pc:spChg>
        <pc:graphicFrameChg chg="mod">
          <ac:chgData name="Dickinson, Jim" userId="S::dickinson@h-gac.com::4cf43750-38c5-4912-b1d9-f1b8213eec4e" providerId="AD" clId="Web-{38DD2937-50A1-B358-972F-646DA0616154}" dt="2023-11-17T02:21:18.446" v="32" actId="1076"/>
          <ac:graphicFrameMkLst>
            <pc:docMk/>
            <pc:sldMk cId="3120821204" sldId="412"/>
            <ac:graphicFrameMk id="9" creationId="{F7037539-7837-F411-3903-A793C296BFB2}"/>
          </ac:graphicFrameMkLst>
        </pc:graphicFrameChg>
      </pc:sldChg>
    </pc:docChg>
  </pc:docChgLst>
  <pc:docChgLst>
    <pc:chgData name="Dickinson, Jim" userId="S::dickinson@h-gac.com::4cf43750-38c5-4912-b1d9-f1b8213eec4e" providerId="AD" clId="Web-{53E26ED2-3A5B-AB72-B490-48F0D09FC217}"/>
    <pc:docChg chg="modSld">
      <pc:chgData name="Dickinson, Jim" userId="S::dickinson@h-gac.com::4cf43750-38c5-4912-b1d9-f1b8213eec4e" providerId="AD" clId="Web-{53E26ED2-3A5B-AB72-B490-48F0D09FC217}" dt="2023-01-18T01:55:30.996" v="0" actId="20577"/>
      <pc:docMkLst>
        <pc:docMk/>
      </pc:docMkLst>
      <pc:sldChg chg="modSp">
        <pc:chgData name="Dickinson, Jim" userId="S::dickinson@h-gac.com::4cf43750-38c5-4912-b1d9-f1b8213eec4e" providerId="AD" clId="Web-{53E26ED2-3A5B-AB72-B490-48F0D09FC217}" dt="2023-01-18T01:55:30.996" v="0" actId="20577"/>
        <pc:sldMkLst>
          <pc:docMk/>
          <pc:sldMk cId="1482675569" sldId="415"/>
        </pc:sldMkLst>
        <pc:spChg chg="mod">
          <ac:chgData name="Dickinson, Jim" userId="S::dickinson@h-gac.com::4cf43750-38c5-4912-b1d9-f1b8213eec4e" providerId="AD" clId="Web-{53E26ED2-3A5B-AB72-B490-48F0D09FC217}" dt="2023-01-18T01:55:30.996" v="0" actId="20577"/>
          <ac:spMkLst>
            <pc:docMk/>
            <pc:sldMk cId="1482675569" sldId="415"/>
            <ac:spMk id="3" creationId="{442CCF37-AFE5-4196-85E9-0D3F0240E113}"/>
          </ac:spMkLst>
        </pc:spChg>
      </pc:sldChg>
    </pc:docChg>
  </pc:docChgLst>
  <pc:docChgLst>
    <pc:chgData name="Dickinson, Jim" userId="4cf43750-38c5-4912-b1d9-f1b8213eec4e" providerId="ADAL" clId="{D20CBF60-1260-46A7-A403-12553C795631}"/>
    <pc:docChg chg="undo redo custSel addSld delSld modSld sldOrd">
      <pc:chgData name="Dickinson, Jim" userId="4cf43750-38c5-4912-b1d9-f1b8213eec4e" providerId="ADAL" clId="{D20CBF60-1260-46A7-A403-12553C795631}" dt="2023-04-13T18:51:45.378" v="2246" actId="2890"/>
      <pc:docMkLst>
        <pc:docMk/>
      </pc:docMkLst>
      <pc:sldChg chg="modSp mod">
        <pc:chgData name="Dickinson, Jim" userId="4cf43750-38c5-4912-b1d9-f1b8213eec4e" providerId="ADAL" clId="{D20CBF60-1260-46A7-A403-12553C795631}" dt="2023-04-11T21:16:12.169" v="7" actId="20577"/>
        <pc:sldMkLst>
          <pc:docMk/>
          <pc:sldMk cId="4266100038" sldId="257"/>
        </pc:sldMkLst>
        <pc:spChg chg="mod">
          <ac:chgData name="Dickinson, Jim" userId="4cf43750-38c5-4912-b1d9-f1b8213eec4e" providerId="ADAL" clId="{D20CBF60-1260-46A7-A403-12553C795631}" dt="2023-04-11T21:16:12.169" v="7" actId="20577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4cf43750-38c5-4912-b1d9-f1b8213eec4e" providerId="ADAL" clId="{D20CBF60-1260-46A7-A403-12553C795631}" dt="2023-04-11T21:15:58.189" v="0" actId="6549"/>
          <ac:spMkLst>
            <pc:docMk/>
            <pc:sldMk cId="4266100038" sldId="257"/>
            <ac:spMk id="8" creationId="{B9EB40EA-8C4D-439E-A557-6CE269632E93}"/>
          </ac:spMkLst>
        </pc:spChg>
      </pc:sldChg>
      <pc:sldChg chg="modSp mod">
        <pc:chgData name="Dickinson, Jim" userId="4cf43750-38c5-4912-b1d9-f1b8213eec4e" providerId="ADAL" clId="{D20CBF60-1260-46A7-A403-12553C795631}" dt="2023-04-11T21:38:07.578" v="703" actId="6549"/>
        <pc:sldMkLst>
          <pc:docMk/>
          <pc:sldMk cId="1763555648" sldId="411"/>
        </pc:sldMkLst>
        <pc:spChg chg="mod">
          <ac:chgData name="Dickinson, Jim" userId="4cf43750-38c5-4912-b1d9-f1b8213eec4e" providerId="ADAL" clId="{D20CBF60-1260-46A7-A403-12553C795631}" dt="2023-04-11T21:38:07.578" v="703" actId="6549"/>
          <ac:spMkLst>
            <pc:docMk/>
            <pc:sldMk cId="1763555648" sldId="411"/>
            <ac:spMk id="3" creationId="{442CCF37-AFE5-4196-85E9-0D3F0240E113}"/>
          </ac:spMkLst>
        </pc:spChg>
      </pc:sldChg>
      <pc:sldChg chg="modSp mod">
        <pc:chgData name="Dickinson, Jim" userId="4cf43750-38c5-4912-b1d9-f1b8213eec4e" providerId="ADAL" clId="{D20CBF60-1260-46A7-A403-12553C795631}" dt="2023-04-11T22:39:31.659" v="1768" actId="6549"/>
        <pc:sldMkLst>
          <pc:docMk/>
          <pc:sldMk cId="488681107" sldId="413"/>
        </pc:sldMkLst>
        <pc:spChg chg="mod">
          <ac:chgData name="Dickinson, Jim" userId="4cf43750-38c5-4912-b1d9-f1b8213eec4e" providerId="ADAL" clId="{D20CBF60-1260-46A7-A403-12553C795631}" dt="2023-04-11T22:39:31.659" v="1768" actId="6549"/>
          <ac:spMkLst>
            <pc:docMk/>
            <pc:sldMk cId="488681107" sldId="413"/>
            <ac:spMk id="3" creationId="{442CCF37-AFE5-4196-85E9-0D3F0240E113}"/>
          </ac:spMkLst>
        </pc:spChg>
      </pc:sldChg>
      <pc:sldChg chg="modSp mod">
        <pc:chgData name="Dickinson, Jim" userId="4cf43750-38c5-4912-b1d9-f1b8213eec4e" providerId="ADAL" clId="{D20CBF60-1260-46A7-A403-12553C795631}" dt="2023-04-11T22:32:43.466" v="1604" actId="20577"/>
        <pc:sldMkLst>
          <pc:docMk/>
          <pc:sldMk cId="1667221079" sldId="415"/>
        </pc:sldMkLst>
        <pc:spChg chg="mod">
          <ac:chgData name="Dickinson, Jim" userId="4cf43750-38c5-4912-b1d9-f1b8213eec4e" providerId="ADAL" clId="{D20CBF60-1260-46A7-A403-12553C795631}" dt="2023-04-11T22:32:43.466" v="1604" actId="20577"/>
          <ac:spMkLst>
            <pc:docMk/>
            <pc:sldMk cId="1667221079" sldId="415"/>
            <ac:spMk id="3" creationId="{442CCF37-AFE5-4196-85E9-0D3F0240E113}"/>
          </ac:spMkLst>
        </pc:spChg>
      </pc:sldChg>
      <pc:sldChg chg="modSp mod">
        <pc:chgData name="Dickinson, Jim" userId="4cf43750-38c5-4912-b1d9-f1b8213eec4e" providerId="ADAL" clId="{D20CBF60-1260-46A7-A403-12553C795631}" dt="2023-04-11T21:56:26.841" v="1042" actId="20577"/>
        <pc:sldMkLst>
          <pc:docMk/>
          <pc:sldMk cId="239477692" sldId="417"/>
        </pc:sldMkLst>
        <pc:spChg chg="mod">
          <ac:chgData name="Dickinson, Jim" userId="4cf43750-38c5-4912-b1d9-f1b8213eec4e" providerId="ADAL" clId="{D20CBF60-1260-46A7-A403-12553C795631}" dt="2023-04-11T21:56:26.841" v="1042" actId="20577"/>
          <ac:spMkLst>
            <pc:docMk/>
            <pc:sldMk cId="239477692" sldId="417"/>
            <ac:spMk id="2" creationId="{25743ABC-74DE-4600-AC3F-7C6607ED1C5D}"/>
          </ac:spMkLst>
        </pc:spChg>
        <pc:spChg chg="mod">
          <ac:chgData name="Dickinson, Jim" userId="4cf43750-38c5-4912-b1d9-f1b8213eec4e" providerId="ADAL" clId="{D20CBF60-1260-46A7-A403-12553C795631}" dt="2023-04-11T21:55:34.973" v="1023" actId="6549"/>
          <ac:spMkLst>
            <pc:docMk/>
            <pc:sldMk cId="239477692" sldId="417"/>
            <ac:spMk id="3" creationId="{442CCF37-AFE5-4196-85E9-0D3F0240E113}"/>
          </ac:spMkLst>
        </pc:spChg>
      </pc:sldChg>
      <pc:sldChg chg="modSp add mod ord">
        <pc:chgData name="Dickinson, Jim" userId="4cf43750-38c5-4912-b1d9-f1b8213eec4e" providerId="ADAL" clId="{D20CBF60-1260-46A7-A403-12553C795631}" dt="2023-04-11T22:57:37.963" v="2244" actId="20577"/>
        <pc:sldMkLst>
          <pc:docMk/>
          <pc:sldMk cId="1768004076" sldId="418"/>
        </pc:sldMkLst>
        <pc:spChg chg="mod">
          <ac:chgData name="Dickinson, Jim" userId="4cf43750-38c5-4912-b1d9-f1b8213eec4e" providerId="ADAL" clId="{D20CBF60-1260-46A7-A403-12553C795631}" dt="2023-04-11T22:57:37.963" v="2244" actId="20577"/>
          <ac:spMkLst>
            <pc:docMk/>
            <pc:sldMk cId="1768004076" sldId="418"/>
            <ac:spMk id="3" creationId="{442CCF37-AFE5-4196-85E9-0D3F0240E113}"/>
          </ac:spMkLst>
        </pc:spChg>
      </pc:sldChg>
      <pc:sldChg chg="add del">
        <pc:chgData name="Dickinson, Jim" userId="4cf43750-38c5-4912-b1d9-f1b8213eec4e" providerId="ADAL" clId="{D20CBF60-1260-46A7-A403-12553C795631}" dt="2023-04-13T18:51:45.378" v="2246" actId="2890"/>
        <pc:sldMkLst>
          <pc:docMk/>
          <pc:sldMk cId="2468868467" sldId="419"/>
        </pc:sldMkLst>
      </pc:sldChg>
    </pc:docChg>
  </pc:docChgLst>
  <pc:docChgLst>
    <pc:chgData name="Dickinson, Jim" userId="4cf43750-38c5-4912-b1d9-f1b8213eec4e" providerId="ADAL" clId="{6812F5ED-DCC4-434A-BBC9-8FD95C2ACD9D}"/>
    <pc:docChg chg="undo custSel modSld">
      <pc:chgData name="Dickinson, Jim" userId="4cf43750-38c5-4912-b1d9-f1b8213eec4e" providerId="ADAL" clId="{6812F5ED-DCC4-434A-BBC9-8FD95C2ACD9D}" dt="2022-08-17T18:30:48.808" v="2386" actId="6549"/>
      <pc:docMkLst>
        <pc:docMk/>
      </pc:docMkLst>
      <pc:sldChg chg="modSp">
        <pc:chgData name="Dickinson, Jim" userId="4cf43750-38c5-4912-b1d9-f1b8213eec4e" providerId="ADAL" clId="{6812F5ED-DCC4-434A-BBC9-8FD95C2ACD9D}" dt="2022-08-15T18:19:56.936" v="2385" actId="20577"/>
        <pc:sldMkLst>
          <pc:docMk/>
          <pc:sldMk cId="4266100038" sldId="257"/>
        </pc:sldMkLst>
        <pc:spChg chg="mod">
          <ac:chgData name="Dickinson, Jim" userId="4cf43750-38c5-4912-b1d9-f1b8213eec4e" providerId="ADAL" clId="{6812F5ED-DCC4-434A-BBC9-8FD95C2ACD9D}" dt="2022-08-15T18:19:56.936" v="2385" actId="20577"/>
          <ac:spMkLst>
            <pc:docMk/>
            <pc:sldMk cId="4266100038" sldId="257"/>
            <ac:spMk id="8" creationId="{B9EB40EA-8C4D-439E-A557-6CE269632E93}"/>
          </ac:spMkLst>
        </pc:spChg>
      </pc:sldChg>
      <pc:sldChg chg="modSp">
        <pc:chgData name="Dickinson, Jim" userId="4cf43750-38c5-4912-b1d9-f1b8213eec4e" providerId="ADAL" clId="{6812F5ED-DCC4-434A-BBC9-8FD95C2ACD9D}" dt="2022-08-15T17:14:11.442" v="1297" actId="6549"/>
        <pc:sldMkLst>
          <pc:docMk/>
          <pc:sldMk cId="3087857917" sldId="405"/>
        </pc:sldMkLst>
        <pc:spChg chg="mod">
          <ac:chgData name="Dickinson, Jim" userId="4cf43750-38c5-4912-b1d9-f1b8213eec4e" providerId="ADAL" clId="{6812F5ED-DCC4-434A-BBC9-8FD95C2ACD9D}" dt="2022-08-15T17:14:11.442" v="1297" actId="6549"/>
          <ac:spMkLst>
            <pc:docMk/>
            <pc:sldMk cId="3087857917" sldId="405"/>
            <ac:spMk id="3" creationId="{442CCF37-AFE5-4196-85E9-0D3F0240E113}"/>
          </ac:spMkLst>
        </pc:spChg>
      </pc:sldChg>
      <pc:sldChg chg="modSp">
        <pc:chgData name="Dickinson, Jim" userId="4cf43750-38c5-4912-b1d9-f1b8213eec4e" providerId="ADAL" clId="{6812F5ED-DCC4-434A-BBC9-8FD95C2ACD9D}" dt="2022-08-15T16:54:40.658" v="1020" actId="20577"/>
        <pc:sldMkLst>
          <pc:docMk/>
          <pc:sldMk cId="763780807" sldId="407"/>
        </pc:sldMkLst>
        <pc:spChg chg="mod">
          <ac:chgData name="Dickinson, Jim" userId="4cf43750-38c5-4912-b1d9-f1b8213eec4e" providerId="ADAL" clId="{6812F5ED-DCC4-434A-BBC9-8FD95C2ACD9D}" dt="2022-08-15T16:54:40.658" v="1020" actId="20577"/>
          <ac:spMkLst>
            <pc:docMk/>
            <pc:sldMk cId="763780807" sldId="407"/>
            <ac:spMk id="3" creationId="{442CCF37-AFE5-4196-85E9-0D3F0240E113}"/>
          </ac:spMkLst>
        </pc:spChg>
      </pc:sldChg>
      <pc:sldChg chg="modSp">
        <pc:chgData name="Dickinson, Jim" userId="4cf43750-38c5-4912-b1d9-f1b8213eec4e" providerId="ADAL" clId="{6812F5ED-DCC4-434A-BBC9-8FD95C2ACD9D}" dt="2022-08-15T17:48:13.761" v="1797" actId="20577"/>
        <pc:sldMkLst>
          <pc:docMk/>
          <pc:sldMk cId="378294543" sldId="409"/>
        </pc:sldMkLst>
        <pc:spChg chg="mod">
          <ac:chgData name="Dickinson, Jim" userId="4cf43750-38c5-4912-b1d9-f1b8213eec4e" providerId="ADAL" clId="{6812F5ED-DCC4-434A-BBC9-8FD95C2ACD9D}" dt="2022-08-15T17:48:13.761" v="1797" actId="20577"/>
          <ac:spMkLst>
            <pc:docMk/>
            <pc:sldMk cId="378294543" sldId="409"/>
            <ac:spMk id="3" creationId="{442CCF37-AFE5-4196-85E9-0D3F0240E113}"/>
          </ac:spMkLst>
        </pc:spChg>
      </pc:sldChg>
      <pc:sldChg chg="modSp">
        <pc:chgData name="Dickinson, Jim" userId="4cf43750-38c5-4912-b1d9-f1b8213eec4e" providerId="ADAL" clId="{6812F5ED-DCC4-434A-BBC9-8FD95C2ACD9D}" dt="2022-08-17T18:30:48.808" v="2386" actId="6549"/>
        <pc:sldMkLst>
          <pc:docMk/>
          <pc:sldMk cId="2072686648" sldId="410"/>
        </pc:sldMkLst>
        <pc:spChg chg="mod">
          <ac:chgData name="Dickinson, Jim" userId="4cf43750-38c5-4912-b1d9-f1b8213eec4e" providerId="ADAL" clId="{6812F5ED-DCC4-434A-BBC9-8FD95C2ACD9D}" dt="2022-08-17T18:30:48.808" v="2386" actId="6549"/>
          <ac:spMkLst>
            <pc:docMk/>
            <pc:sldMk cId="2072686648" sldId="410"/>
            <ac:spMk id="3" creationId="{442CCF37-AFE5-4196-85E9-0D3F0240E113}"/>
          </ac:spMkLst>
        </pc:spChg>
      </pc:sldChg>
    </pc:docChg>
  </pc:docChgLst>
  <pc:docChgLst>
    <pc:chgData name="Dickinson, Jim" userId="4cf43750-38c5-4912-b1d9-f1b8213eec4e" providerId="ADAL" clId="{410F43C6-0580-4CB9-A0E9-CB9F0C23E4A8}"/>
    <pc:docChg chg="undo custSel addSld delSld modSld">
      <pc:chgData name="Dickinson, Jim" userId="4cf43750-38c5-4912-b1d9-f1b8213eec4e" providerId="ADAL" clId="{410F43C6-0580-4CB9-A0E9-CB9F0C23E4A8}" dt="2023-03-14T16:50:27.270" v="195"/>
      <pc:docMkLst>
        <pc:docMk/>
      </pc:docMkLst>
      <pc:sldChg chg="modSp mod">
        <pc:chgData name="Dickinson, Jim" userId="4cf43750-38c5-4912-b1d9-f1b8213eec4e" providerId="ADAL" clId="{410F43C6-0580-4CB9-A0E9-CB9F0C23E4A8}" dt="2023-03-13T20:58:28.472" v="3" actId="20577"/>
        <pc:sldMkLst>
          <pc:docMk/>
          <pc:sldMk cId="4266100038" sldId="257"/>
        </pc:sldMkLst>
        <pc:spChg chg="mod">
          <ac:chgData name="Dickinson, Jim" userId="4cf43750-38c5-4912-b1d9-f1b8213eec4e" providerId="ADAL" clId="{410F43C6-0580-4CB9-A0E9-CB9F0C23E4A8}" dt="2023-03-13T20:58:28.472" v="3" actId="20577"/>
          <ac:spMkLst>
            <pc:docMk/>
            <pc:sldMk cId="4266100038" sldId="257"/>
            <ac:spMk id="8" creationId="{B9EB40EA-8C4D-439E-A557-6CE269632E93}"/>
          </ac:spMkLst>
        </pc:spChg>
      </pc:sldChg>
      <pc:sldChg chg="modSp mod">
        <pc:chgData name="Dickinson, Jim" userId="4cf43750-38c5-4912-b1d9-f1b8213eec4e" providerId="ADAL" clId="{410F43C6-0580-4CB9-A0E9-CB9F0C23E4A8}" dt="2023-03-13T20:59:05.074" v="4" actId="6549"/>
        <pc:sldMkLst>
          <pc:docMk/>
          <pc:sldMk cId="3296107495" sldId="406"/>
        </pc:sldMkLst>
        <pc:spChg chg="mod">
          <ac:chgData name="Dickinson, Jim" userId="4cf43750-38c5-4912-b1d9-f1b8213eec4e" providerId="ADAL" clId="{410F43C6-0580-4CB9-A0E9-CB9F0C23E4A8}" dt="2023-03-13T20:59:05.074" v="4" actId="6549"/>
          <ac:spMkLst>
            <pc:docMk/>
            <pc:sldMk cId="3296107495" sldId="406"/>
            <ac:spMk id="3" creationId="{442CCF37-AFE5-4196-85E9-0D3F0240E113}"/>
          </ac:spMkLst>
        </pc:spChg>
      </pc:sldChg>
      <pc:sldChg chg="modSp mod">
        <pc:chgData name="Dickinson, Jim" userId="4cf43750-38c5-4912-b1d9-f1b8213eec4e" providerId="ADAL" clId="{410F43C6-0580-4CB9-A0E9-CB9F0C23E4A8}" dt="2023-03-14T16:15:36.758" v="138" actId="20577"/>
        <pc:sldMkLst>
          <pc:docMk/>
          <pc:sldMk cId="1763555648" sldId="411"/>
        </pc:sldMkLst>
        <pc:spChg chg="mod">
          <ac:chgData name="Dickinson, Jim" userId="4cf43750-38c5-4912-b1d9-f1b8213eec4e" providerId="ADAL" clId="{410F43C6-0580-4CB9-A0E9-CB9F0C23E4A8}" dt="2023-03-14T16:15:36.758" v="138" actId="20577"/>
          <ac:spMkLst>
            <pc:docMk/>
            <pc:sldMk cId="1763555648" sldId="411"/>
            <ac:spMk id="3" creationId="{442CCF37-AFE5-4196-85E9-0D3F0240E113}"/>
          </ac:spMkLst>
        </pc:spChg>
      </pc:sldChg>
      <pc:sldChg chg="modSp mod">
        <pc:chgData name="Dickinson, Jim" userId="4cf43750-38c5-4912-b1d9-f1b8213eec4e" providerId="ADAL" clId="{410F43C6-0580-4CB9-A0E9-CB9F0C23E4A8}" dt="2023-03-14T16:30:00.051" v="149" actId="20577"/>
        <pc:sldMkLst>
          <pc:docMk/>
          <pc:sldMk cId="488681107" sldId="413"/>
        </pc:sldMkLst>
        <pc:spChg chg="mod">
          <ac:chgData name="Dickinson, Jim" userId="4cf43750-38c5-4912-b1d9-f1b8213eec4e" providerId="ADAL" clId="{410F43C6-0580-4CB9-A0E9-CB9F0C23E4A8}" dt="2023-03-14T16:30:00.051" v="149" actId="20577"/>
          <ac:spMkLst>
            <pc:docMk/>
            <pc:sldMk cId="488681107" sldId="413"/>
            <ac:spMk id="3" creationId="{442CCF37-AFE5-4196-85E9-0D3F0240E113}"/>
          </ac:spMkLst>
        </pc:spChg>
      </pc:sldChg>
      <pc:sldChg chg="modSp mod">
        <pc:chgData name="Dickinson, Jim" userId="4cf43750-38c5-4912-b1d9-f1b8213eec4e" providerId="ADAL" clId="{410F43C6-0580-4CB9-A0E9-CB9F0C23E4A8}" dt="2023-03-14T15:43:14.402" v="102" actId="20577"/>
        <pc:sldMkLst>
          <pc:docMk/>
          <pc:sldMk cId="1667221079" sldId="415"/>
        </pc:sldMkLst>
        <pc:spChg chg="mod">
          <ac:chgData name="Dickinson, Jim" userId="4cf43750-38c5-4912-b1d9-f1b8213eec4e" providerId="ADAL" clId="{410F43C6-0580-4CB9-A0E9-CB9F0C23E4A8}" dt="2023-03-14T15:43:14.402" v="102" actId="20577"/>
          <ac:spMkLst>
            <pc:docMk/>
            <pc:sldMk cId="1667221079" sldId="415"/>
            <ac:spMk id="3" creationId="{442CCF37-AFE5-4196-85E9-0D3F0240E113}"/>
          </ac:spMkLst>
        </pc:spChg>
      </pc:sldChg>
      <pc:sldChg chg="addSp delSp modSp del mod">
        <pc:chgData name="Dickinson, Jim" userId="4cf43750-38c5-4912-b1d9-f1b8213eec4e" providerId="ADAL" clId="{410F43C6-0580-4CB9-A0E9-CB9F0C23E4A8}" dt="2023-03-14T15:41:26.664" v="72" actId="2696"/>
        <pc:sldMkLst>
          <pc:docMk/>
          <pc:sldMk cId="2524711153" sldId="416"/>
        </pc:sldMkLst>
        <pc:spChg chg="mod">
          <ac:chgData name="Dickinson, Jim" userId="4cf43750-38c5-4912-b1d9-f1b8213eec4e" providerId="ADAL" clId="{410F43C6-0580-4CB9-A0E9-CB9F0C23E4A8}" dt="2023-03-14T15:18:35.698" v="33" actId="21"/>
          <ac:spMkLst>
            <pc:docMk/>
            <pc:sldMk cId="2524711153" sldId="416"/>
            <ac:spMk id="3" creationId="{442CCF37-AFE5-4196-85E9-0D3F0240E113}"/>
          </ac:spMkLst>
        </pc:spChg>
        <pc:spChg chg="add del">
          <ac:chgData name="Dickinson, Jim" userId="4cf43750-38c5-4912-b1d9-f1b8213eec4e" providerId="ADAL" clId="{410F43C6-0580-4CB9-A0E9-CB9F0C23E4A8}" dt="2023-03-14T15:23:52.845" v="44" actId="22"/>
          <ac:spMkLst>
            <pc:docMk/>
            <pc:sldMk cId="2524711153" sldId="416"/>
            <ac:spMk id="5" creationId="{8A8B3E15-0CF2-43B4-B50B-865A538B2099}"/>
          </ac:spMkLst>
        </pc:spChg>
        <pc:spChg chg="add del">
          <ac:chgData name="Dickinson, Jim" userId="4cf43750-38c5-4912-b1d9-f1b8213eec4e" providerId="ADAL" clId="{410F43C6-0580-4CB9-A0E9-CB9F0C23E4A8}" dt="2023-03-14T15:24:05.688" v="46" actId="22"/>
          <ac:spMkLst>
            <pc:docMk/>
            <pc:sldMk cId="2524711153" sldId="416"/>
            <ac:spMk id="7" creationId="{C0D37EF1-474C-4E1F-A2D8-B5B9804C5FFC}"/>
          </ac:spMkLst>
        </pc:spChg>
        <pc:spChg chg="add del">
          <ac:chgData name="Dickinson, Jim" userId="4cf43750-38c5-4912-b1d9-f1b8213eec4e" providerId="ADAL" clId="{410F43C6-0580-4CB9-A0E9-CB9F0C23E4A8}" dt="2023-03-14T15:24:22.680" v="48" actId="22"/>
          <ac:spMkLst>
            <pc:docMk/>
            <pc:sldMk cId="2524711153" sldId="416"/>
            <ac:spMk id="9" creationId="{44F83D4F-B8BD-47AD-A43D-C27AF6745525}"/>
          </ac:spMkLst>
        </pc:spChg>
        <pc:spChg chg="add del mod">
          <ac:chgData name="Dickinson, Jim" userId="4cf43750-38c5-4912-b1d9-f1b8213eec4e" providerId="ADAL" clId="{410F43C6-0580-4CB9-A0E9-CB9F0C23E4A8}" dt="2023-03-14T15:34:55.276" v="59" actId="22"/>
          <ac:spMkLst>
            <pc:docMk/>
            <pc:sldMk cId="2524711153" sldId="416"/>
            <ac:spMk id="11" creationId="{677E7120-6289-4A07-A739-B1012A6B1B8D}"/>
          </ac:spMkLst>
        </pc:spChg>
      </pc:sldChg>
      <pc:sldChg chg="modSp add mod">
        <pc:chgData name="Dickinson, Jim" userId="4cf43750-38c5-4912-b1d9-f1b8213eec4e" providerId="ADAL" clId="{410F43C6-0580-4CB9-A0E9-CB9F0C23E4A8}" dt="2023-03-14T16:50:27.270" v="195"/>
        <pc:sldMkLst>
          <pc:docMk/>
          <pc:sldMk cId="239477692" sldId="417"/>
        </pc:sldMkLst>
        <pc:spChg chg="mod">
          <ac:chgData name="Dickinson, Jim" userId="4cf43750-38c5-4912-b1d9-f1b8213eec4e" providerId="ADAL" clId="{410F43C6-0580-4CB9-A0E9-CB9F0C23E4A8}" dt="2023-03-14T15:42:06.593" v="97" actId="20577"/>
          <ac:spMkLst>
            <pc:docMk/>
            <pc:sldMk cId="239477692" sldId="417"/>
            <ac:spMk id="2" creationId="{25743ABC-74DE-4600-AC3F-7C6607ED1C5D}"/>
          </ac:spMkLst>
        </pc:spChg>
        <pc:spChg chg="mod">
          <ac:chgData name="Dickinson, Jim" userId="4cf43750-38c5-4912-b1d9-f1b8213eec4e" providerId="ADAL" clId="{410F43C6-0580-4CB9-A0E9-CB9F0C23E4A8}" dt="2023-03-14T16:50:27.270" v="195"/>
          <ac:spMkLst>
            <pc:docMk/>
            <pc:sldMk cId="239477692" sldId="417"/>
            <ac:spMk id="3" creationId="{442CCF37-AFE5-4196-85E9-0D3F0240E113}"/>
          </ac:spMkLst>
        </pc:spChg>
      </pc:sldChg>
      <pc:sldChg chg="add del">
        <pc:chgData name="Dickinson, Jim" userId="4cf43750-38c5-4912-b1d9-f1b8213eec4e" providerId="ADAL" clId="{410F43C6-0580-4CB9-A0E9-CB9F0C23E4A8}" dt="2023-03-14T15:33:05.834" v="50" actId="2890"/>
        <pc:sldMkLst>
          <pc:docMk/>
          <pc:sldMk cId="2923408632" sldId="417"/>
        </pc:sldMkLst>
      </pc:sldChg>
    </pc:docChg>
  </pc:docChgLst>
  <pc:docChgLst>
    <pc:chgData name="Kato, Catherine" userId="S::kato@h-gac.com::225973e1-865e-47e2-8dd0-a918e4de3738" providerId="AD" clId="Web-{1A5B52F5-93A0-8F86-3FCB-DA6ABDC3065A}"/>
    <pc:docChg chg="modSld">
      <pc:chgData name="Kato, Catherine" userId="S::kato@h-gac.com::225973e1-865e-47e2-8dd0-a918e4de3738" providerId="AD" clId="Web-{1A5B52F5-93A0-8F86-3FCB-DA6ABDC3065A}" dt="2022-10-17T18:09:12.977" v="17" actId="1076"/>
      <pc:docMkLst>
        <pc:docMk/>
      </pc:docMkLst>
      <pc:sldChg chg="addSp delSp modSp">
        <pc:chgData name="Kato, Catherine" userId="S::kato@h-gac.com::225973e1-865e-47e2-8dd0-a918e4de3738" providerId="AD" clId="Web-{1A5B52F5-93A0-8F86-3FCB-DA6ABDC3065A}" dt="2022-10-17T18:09:12.977" v="17" actId="1076"/>
        <pc:sldMkLst>
          <pc:docMk/>
          <pc:sldMk cId="2908714366" sldId="412"/>
        </pc:sldMkLst>
        <pc:spChg chg="add del mod">
          <ac:chgData name="Kato, Catherine" userId="S::kato@h-gac.com::225973e1-865e-47e2-8dd0-a918e4de3738" providerId="AD" clId="Web-{1A5B52F5-93A0-8F86-3FCB-DA6ABDC3065A}" dt="2022-10-17T18:08:44.524" v="10"/>
          <ac:spMkLst>
            <pc:docMk/>
            <pc:sldMk cId="2908714366" sldId="412"/>
            <ac:spMk id="4" creationId="{49E61FCB-CBAB-9036-1919-94606C057C4B}"/>
          </ac:spMkLst>
        </pc:spChg>
        <pc:graphicFrameChg chg="add del mod ord modGraphic">
          <ac:chgData name="Kato, Catherine" userId="S::kato@h-gac.com::225973e1-865e-47e2-8dd0-a918e4de3738" providerId="AD" clId="Web-{1A5B52F5-93A0-8F86-3FCB-DA6ABDC3065A}" dt="2022-10-17T18:08:34.086" v="9"/>
          <ac:graphicFrameMkLst>
            <pc:docMk/>
            <pc:sldMk cId="2908714366" sldId="412"/>
            <ac:graphicFrameMk id="6" creationId="{2931A742-DF37-708F-5B73-F8C40C630415}"/>
          </ac:graphicFrameMkLst>
        </pc:graphicFrameChg>
        <pc:picChg chg="add mod">
          <ac:chgData name="Kato, Catherine" userId="S::kato@h-gac.com::225973e1-865e-47e2-8dd0-a918e4de3738" providerId="AD" clId="Web-{1A5B52F5-93A0-8F86-3FCB-DA6ABDC3065A}" dt="2022-10-17T18:09:12.977" v="17" actId="1076"/>
          <ac:picMkLst>
            <pc:docMk/>
            <pc:sldMk cId="2908714366" sldId="412"/>
            <ac:picMk id="7" creationId="{FEDC7CBD-B8AB-5FC8-5616-CCB43040F962}"/>
          </ac:picMkLst>
        </pc:picChg>
        <pc:picChg chg="del">
          <ac:chgData name="Kato, Catherine" userId="S::kato@h-gac.com::225973e1-865e-47e2-8dd0-a918e4de3738" providerId="AD" clId="Web-{1A5B52F5-93A0-8F86-3FCB-DA6ABDC3065A}" dt="2022-10-17T18:08:13.273" v="0"/>
          <ac:picMkLst>
            <pc:docMk/>
            <pc:sldMk cId="2908714366" sldId="412"/>
            <ac:picMk id="12" creationId="{A8737590-EA8E-902B-7C87-F70D418B80F0}"/>
          </ac:picMkLst>
        </pc:picChg>
      </pc:sldChg>
    </pc:docChg>
  </pc:docChgLst>
  <pc:docChgLst>
    <pc:chgData name="Isbell, Allie" userId="S::isbell@h-gac.com::5d2bd500-9a6c-424b-afb5-b3fabbe1d25b" providerId="AD" clId="Web-{50E2112E-5539-E797-291C-2F565CAE7997}"/>
    <pc:docChg chg="modSld">
      <pc:chgData name="Isbell, Allie" userId="S::isbell@h-gac.com::5d2bd500-9a6c-424b-afb5-b3fabbe1d25b" providerId="AD" clId="Web-{50E2112E-5539-E797-291C-2F565CAE7997}" dt="2022-12-01T19:54:16.577" v="23" actId="20577"/>
      <pc:docMkLst>
        <pc:docMk/>
      </pc:docMkLst>
      <pc:sldChg chg="modSp">
        <pc:chgData name="Isbell, Allie" userId="S::isbell@h-gac.com::5d2bd500-9a6c-424b-afb5-b3fabbe1d25b" providerId="AD" clId="Web-{50E2112E-5539-E797-291C-2F565CAE7997}" dt="2022-12-01T19:53:25.607" v="16" actId="20577"/>
        <pc:sldMkLst>
          <pc:docMk/>
          <pc:sldMk cId="488681107" sldId="413"/>
        </pc:sldMkLst>
        <pc:spChg chg="mod">
          <ac:chgData name="Isbell, Allie" userId="S::isbell@h-gac.com::5d2bd500-9a6c-424b-afb5-b3fabbe1d25b" providerId="AD" clId="Web-{50E2112E-5539-E797-291C-2F565CAE7997}" dt="2022-12-01T19:53:25.607" v="16" actId="20577"/>
          <ac:spMkLst>
            <pc:docMk/>
            <pc:sldMk cId="488681107" sldId="413"/>
            <ac:spMk id="3" creationId="{442CCF37-AFE5-4196-85E9-0D3F0240E113}"/>
          </ac:spMkLst>
        </pc:spChg>
      </pc:sldChg>
      <pc:sldChg chg="modSp">
        <pc:chgData name="Isbell, Allie" userId="S::isbell@h-gac.com::5d2bd500-9a6c-424b-afb5-b3fabbe1d25b" providerId="AD" clId="Web-{50E2112E-5539-E797-291C-2F565CAE7997}" dt="2022-12-01T19:54:16.577" v="23" actId="20577"/>
        <pc:sldMkLst>
          <pc:docMk/>
          <pc:sldMk cId="387812177" sldId="414"/>
        </pc:sldMkLst>
        <pc:spChg chg="mod">
          <ac:chgData name="Isbell, Allie" userId="S::isbell@h-gac.com::5d2bd500-9a6c-424b-afb5-b3fabbe1d25b" providerId="AD" clId="Web-{50E2112E-5539-E797-291C-2F565CAE7997}" dt="2022-12-01T19:54:16.577" v="23" actId="20577"/>
          <ac:spMkLst>
            <pc:docMk/>
            <pc:sldMk cId="387812177" sldId="414"/>
            <ac:spMk id="3" creationId="{9FF51FDD-41EA-40EE-B863-6951FC60A2C7}"/>
          </ac:spMkLst>
        </pc:spChg>
      </pc:sldChg>
    </pc:docChg>
  </pc:docChgLst>
  <pc:docChgLst>
    <pc:chgData name="Dickinson, Jim" userId="S::dickinson@h-gac.com::4cf43750-38c5-4912-b1d9-f1b8213eec4e" providerId="AD" clId="Web-{F4558CD5-6073-FE59-00F4-B226B2A2FF92}"/>
    <pc:docChg chg="modSld">
      <pc:chgData name="Dickinson, Jim" userId="S::dickinson@h-gac.com::4cf43750-38c5-4912-b1d9-f1b8213eec4e" providerId="AD" clId="Web-{F4558CD5-6073-FE59-00F4-B226B2A2FF92}" dt="2024-09-18T01:50:44.435" v="6" actId="20577"/>
      <pc:docMkLst>
        <pc:docMk/>
      </pc:docMkLst>
      <pc:sldChg chg="modSp">
        <pc:chgData name="Dickinson, Jim" userId="S::dickinson@h-gac.com::4cf43750-38c5-4912-b1d9-f1b8213eec4e" providerId="AD" clId="Web-{F4558CD5-6073-FE59-00F4-B226B2A2FF92}" dt="2024-09-18T01:50:44.435" v="6" actId="20577"/>
        <pc:sldMkLst>
          <pc:docMk/>
          <pc:sldMk cId="2856861079" sldId="425"/>
        </pc:sldMkLst>
        <pc:spChg chg="mod">
          <ac:chgData name="Dickinson, Jim" userId="S::dickinson@h-gac.com::4cf43750-38c5-4912-b1d9-f1b8213eec4e" providerId="AD" clId="Web-{F4558CD5-6073-FE59-00F4-B226B2A2FF92}" dt="2024-09-18T01:50:44.435" v="6" actId="20577"/>
          <ac:spMkLst>
            <pc:docMk/>
            <pc:sldMk cId="2856861079" sldId="425"/>
            <ac:spMk id="3" creationId="{442CCF37-AFE5-4196-85E9-0D3F0240E113}"/>
          </ac:spMkLst>
        </pc:spChg>
      </pc:sldChg>
    </pc:docChg>
  </pc:docChgLst>
  <pc:docChgLst>
    <pc:chgData name="Mandapaka, Patrick" userId="b43998e3-45ce-4204-b0d8-dd28be8a8bba" providerId="ADAL" clId="{CF318838-D76D-4CFE-A18B-5B7BAE15BB9E}"/>
    <pc:docChg chg="modSld">
      <pc:chgData name="Mandapaka, Patrick" userId="b43998e3-45ce-4204-b0d8-dd28be8a8bba" providerId="ADAL" clId="{CF318838-D76D-4CFE-A18B-5B7BAE15BB9E}" dt="2022-04-11T18:58:26.099" v="1" actId="20577"/>
      <pc:docMkLst>
        <pc:docMk/>
      </pc:docMkLst>
      <pc:sldChg chg="modSp mod">
        <pc:chgData name="Mandapaka, Patrick" userId="b43998e3-45ce-4204-b0d8-dd28be8a8bba" providerId="ADAL" clId="{CF318838-D76D-4CFE-A18B-5B7BAE15BB9E}" dt="2022-04-11T18:58:26.099" v="1" actId="20577"/>
        <pc:sldMkLst>
          <pc:docMk/>
          <pc:sldMk cId="4266100038" sldId="257"/>
        </pc:sldMkLst>
        <pc:spChg chg="mod">
          <ac:chgData name="Mandapaka, Patrick" userId="b43998e3-45ce-4204-b0d8-dd28be8a8bba" providerId="ADAL" clId="{CF318838-D76D-4CFE-A18B-5B7BAE15BB9E}" dt="2022-04-11T18:58:26.099" v="1" actId="20577"/>
          <ac:spMkLst>
            <pc:docMk/>
            <pc:sldMk cId="4266100038" sldId="257"/>
            <ac:spMk id="8" creationId="{B9EB40EA-8C4D-439E-A557-6CE269632E93}"/>
          </ac:spMkLst>
        </pc:spChg>
      </pc:sldChg>
    </pc:docChg>
  </pc:docChgLst>
  <pc:docChgLst>
    <pc:chgData name="Dickinson, Jim" userId="4cf43750-38c5-4912-b1d9-f1b8213eec4e" providerId="ADAL" clId="{B6BFB241-312F-42C9-83F9-614F20BB59C4}"/>
    <pc:docChg chg="custSel delSld modSld">
      <pc:chgData name="Dickinson, Jim" userId="4cf43750-38c5-4912-b1d9-f1b8213eec4e" providerId="ADAL" clId="{B6BFB241-312F-42C9-83F9-614F20BB59C4}" dt="2024-05-06T19:15:02.972" v="166" actId="6549"/>
      <pc:docMkLst>
        <pc:docMk/>
      </pc:docMkLst>
      <pc:sldChg chg="modSp mod">
        <pc:chgData name="Dickinson, Jim" userId="4cf43750-38c5-4912-b1d9-f1b8213eec4e" providerId="ADAL" clId="{B6BFB241-312F-42C9-83F9-614F20BB59C4}" dt="2024-05-06T18:49:47.691" v="10" actId="20577"/>
        <pc:sldMkLst>
          <pc:docMk/>
          <pc:sldMk cId="4266100038" sldId="257"/>
        </pc:sldMkLst>
        <pc:spChg chg="mod">
          <ac:chgData name="Dickinson, Jim" userId="4cf43750-38c5-4912-b1d9-f1b8213eec4e" providerId="ADAL" clId="{B6BFB241-312F-42C9-83F9-614F20BB59C4}" dt="2024-05-06T18:49:47.691" v="10" actId="20577"/>
          <ac:spMkLst>
            <pc:docMk/>
            <pc:sldMk cId="4266100038" sldId="257"/>
            <ac:spMk id="7" creationId="{5F32378B-4616-4F54-A9BA-88AEBFAC4B48}"/>
          </ac:spMkLst>
        </pc:spChg>
        <pc:spChg chg="mod">
          <ac:chgData name="Dickinson, Jim" userId="4cf43750-38c5-4912-b1d9-f1b8213eec4e" providerId="ADAL" clId="{B6BFB241-312F-42C9-83F9-614F20BB59C4}" dt="2024-05-06T18:49:20.129" v="1" actId="6549"/>
          <ac:spMkLst>
            <pc:docMk/>
            <pc:sldMk cId="4266100038" sldId="257"/>
            <ac:spMk id="8" creationId="{B9EB40EA-8C4D-439E-A557-6CE269632E93}"/>
          </ac:spMkLst>
        </pc:spChg>
      </pc:sldChg>
      <pc:sldChg chg="del">
        <pc:chgData name="Dickinson, Jim" userId="4cf43750-38c5-4912-b1d9-f1b8213eec4e" providerId="ADAL" clId="{B6BFB241-312F-42C9-83F9-614F20BB59C4}" dt="2024-05-06T19:01:39.105" v="11" actId="2696"/>
        <pc:sldMkLst>
          <pc:docMk/>
          <pc:sldMk cId="3120821204" sldId="412"/>
        </pc:sldMkLst>
      </pc:sldChg>
      <pc:sldChg chg="modSp mod">
        <pc:chgData name="Dickinson, Jim" userId="4cf43750-38c5-4912-b1d9-f1b8213eec4e" providerId="ADAL" clId="{B6BFB241-312F-42C9-83F9-614F20BB59C4}" dt="2024-05-06T19:15:02.972" v="166" actId="6549"/>
        <pc:sldMkLst>
          <pc:docMk/>
          <pc:sldMk cId="3558271014" sldId="421"/>
        </pc:sldMkLst>
        <pc:spChg chg="mod">
          <ac:chgData name="Dickinson, Jim" userId="4cf43750-38c5-4912-b1d9-f1b8213eec4e" providerId="ADAL" clId="{B6BFB241-312F-42C9-83F9-614F20BB59C4}" dt="2024-05-06T19:15:02.972" v="166" actId="6549"/>
          <ac:spMkLst>
            <pc:docMk/>
            <pc:sldMk cId="3558271014" sldId="421"/>
            <ac:spMk id="3" creationId="{442CCF37-AFE5-4196-85E9-0D3F0240E113}"/>
          </ac:spMkLst>
        </pc:spChg>
      </pc:sldChg>
      <pc:sldChg chg="del">
        <pc:chgData name="Dickinson, Jim" userId="4cf43750-38c5-4912-b1d9-f1b8213eec4e" providerId="ADAL" clId="{B6BFB241-312F-42C9-83F9-614F20BB59C4}" dt="2024-05-06T19:01:57.728" v="12" actId="2696"/>
        <pc:sldMkLst>
          <pc:docMk/>
          <pc:sldMk cId="1728557926" sldId="422"/>
        </pc:sldMkLst>
      </pc:sldChg>
    </pc:docChg>
  </pc:docChgLst>
  <pc:docChgLst>
    <pc:chgData name="Dickinson, Jim" userId="4cf43750-38c5-4912-b1d9-f1b8213eec4e" providerId="ADAL" clId="{6194BDDE-8A05-46E0-A822-86C8B7042452}"/>
    <pc:docChg chg="undo custSel addSld delSld modSld sldOrd">
      <pc:chgData name="Dickinson, Jim" userId="4cf43750-38c5-4912-b1d9-f1b8213eec4e" providerId="ADAL" clId="{6194BDDE-8A05-46E0-A822-86C8B7042452}" dt="2023-10-17T20:29:14.345" v="219" actId="14100"/>
      <pc:docMkLst>
        <pc:docMk/>
      </pc:docMkLst>
      <pc:sldChg chg="modSp mod">
        <pc:chgData name="Dickinson, Jim" userId="4cf43750-38c5-4912-b1d9-f1b8213eec4e" providerId="ADAL" clId="{6194BDDE-8A05-46E0-A822-86C8B7042452}" dt="2023-10-16T20:31:24.181" v="1" actId="6549"/>
        <pc:sldMkLst>
          <pc:docMk/>
          <pc:sldMk cId="4266100038" sldId="257"/>
        </pc:sldMkLst>
        <pc:spChg chg="mod">
          <ac:chgData name="Dickinson, Jim" userId="4cf43750-38c5-4912-b1d9-f1b8213eec4e" providerId="ADAL" clId="{6194BDDE-8A05-46E0-A822-86C8B7042452}" dt="2023-10-16T20:31:24.181" v="1" actId="6549"/>
          <ac:spMkLst>
            <pc:docMk/>
            <pc:sldMk cId="4266100038" sldId="257"/>
            <ac:spMk id="8" creationId="{B9EB40EA-8C4D-439E-A557-6CE269632E93}"/>
          </ac:spMkLst>
        </pc:spChg>
      </pc:sldChg>
      <pc:sldChg chg="addSp delSp modSp mod">
        <pc:chgData name="Dickinson, Jim" userId="4cf43750-38c5-4912-b1d9-f1b8213eec4e" providerId="ADAL" clId="{6194BDDE-8A05-46E0-A822-86C8B7042452}" dt="2023-10-17T20:29:14.345" v="219" actId="14100"/>
        <pc:sldMkLst>
          <pc:docMk/>
          <pc:sldMk cId="3120821204" sldId="412"/>
        </pc:sldMkLst>
        <pc:spChg chg="mod">
          <ac:chgData name="Dickinson, Jim" userId="4cf43750-38c5-4912-b1d9-f1b8213eec4e" providerId="ADAL" clId="{6194BDDE-8A05-46E0-A822-86C8B7042452}" dt="2023-10-17T20:21:26.893" v="159" actId="20577"/>
          <ac:spMkLst>
            <pc:docMk/>
            <pc:sldMk cId="3120821204" sldId="412"/>
            <ac:spMk id="2" creationId="{25743ABC-74DE-4600-AC3F-7C6607ED1C5D}"/>
          </ac:spMkLst>
        </pc:spChg>
        <pc:spChg chg="del">
          <ac:chgData name="Dickinson, Jim" userId="4cf43750-38c5-4912-b1d9-f1b8213eec4e" providerId="ADAL" clId="{6194BDDE-8A05-46E0-A822-86C8B7042452}" dt="2023-10-17T20:15:02.172" v="122" actId="478"/>
          <ac:spMkLst>
            <pc:docMk/>
            <pc:sldMk cId="3120821204" sldId="412"/>
            <ac:spMk id="3" creationId="{442CCF37-AFE5-4196-85E9-0D3F0240E113}"/>
          </ac:spMkLst>
        </pc:spChg>
        <pc:spChg chg="add del mod">
          <ac:chgData name="Dickinson, Jim" userId="4cf43750-38c5-4912-b1d9-f1b8213eec4e" providerId="ADAL" clId="{6194BDDE-8A05-46E0-A822-86C8B7042452}" dt="2023-10-17T20:17:20.919" v="123" actId="3680"/>
          <ac:spMkLst>
            <pc:docMk/>
            <pc:sldMk cId="3120821204" sldId="412"/>
            <ac:spMk id="5" creationId="{924C9CB4-3FC1-E5DA-9DE8-245845632318}"/>
          </ac:spMkLst>
        </pc:spChg>
        <pc:spChg chg="add del mod">
          <ac:chgData name="Dickinson, Jim" userId="4cf43750-38c5-4912-b1d9-f1b8213eec4e" providerId="ADAL" clId="{6194BDDE-8A05-46E0-A822-86C8B7042452}" dt="2023-10-17T20:18:28.069" v="126" actId="3680"/>
          <ac:spMkLst>
            <pc:docMk/>
            <pc:sldMk cId="3120821204" sldId="412"/>
            <ac:spMk id="8" creationId="{9D9BFC1B-576D-0D10-F939-332242156371}"/>
          </ac:spMkLst>
        </pc:spChg>
        <pc:graphicFrameChg chg="add del mod ord modGraphic">
          <ac:chgData name="Dickinson, Jim" userId="4cf43750-38c5-4912-b1d9-f1b8213eec4e" providerId="ADAL" clId="{6194BDDE-8A05-46E0-A822-86C8B7042452}" dt="2023-10-17T20:17:59.643" v="125" actId="478"/>
          <ac:graphicFrameMkLst>
            <pc:docMk/>
            <pc:sldMk cId="3120821204" sldId="412"/>
            <ac:graphicFrameMk id="6" creationId="{FC7F7A62-BF76-1D7E-D630-B22818FDF0C2}"/>
          </ac:graphicFrameMkLst>
        </pc:graphicFrameChg>
        <pc:graphicFrameChg chg="add mod ord modGraphic">
          <ac:chgData name="Dickinson, Jim" userId="4cf43750-38c5-4912-b1d9-f1b8213eec4e" providerId="ADAL" clId="{6194BDDE-8A05-46E0-A822-86C8B7042452}" dt="2023-10-17T20:29:14.345" v="219" actId="14100"/>
          <ac:graphicFrameMkLst>
            <pc:docMk/>
            <pc:sldMk cId="3120821204" sldId="412"/>
            <ac:graphicFrameMk id="9" creationId="{F7037539-7837-F411-3903-A793C296BFB2}"/>
          </ac:graphicFrameMkLst>
        </pc:graphicFrameChg>
      </pc:sldChg>
      <pc:sldChg chg="new del">
        <pc:chgData name="Dickinson, Jim" userId="4cf43750-38c5-4912-b1d9-f1b8213eec4e" providerId="ADAL" clId="{6194BDDE-8A05-46E0-A822-86C8B7042452}" dt="2023-10-17T19:43:21.399" v="5" actId="2696"/>
        <pc:sldMkLst>
          <pc:docMk/>
          <pc:sldMk cId="1706696171" sldId="418"/>
        </pc:sldMkLst>
      </pc:sldChg>
      <pc:sldChg chg="addSp delSp modSp add mod ord">
        <pc:chgData name="Dickinson, Jim" userId="4cf43750-38c5-4912-b1d9-f1b8213eec4e" providerId="ADAL" clId="{6194BDDE-8A05-46E0-A822-86C8B7042452}" dt="2023-10-17T20:13:54.912" v="118"/>
        <pc:sldMkLst>
          <pc:docMk/>
          <pc:sldMk cId="1728478548" sldId="418"/>
        </pc:sldMkLst>
        <pc:spChg chg="del mod">
          <ac:chgData name="Dickinson, Jim" userId="4cf43750-38c5-4912-b1d9-f1b8213eec4e" providerId="ADAL" clId="{6194BDDE-8A05-46E0-A822-86C8B7042452}" dt="2023-10-17T19:44:27.154" v="10" actId="478"/>
          <ac:spMkLst>
            <pc:docMk/>
            <pc:sldMk cId="1728478548" sldId="418"/>
            <ac:spMk id="3" creationId="{442CCF37-AFE5-4196-85E9-0D3F0240E113}"/>
          </ac:spMkLst>
        </pc:spChg>
        <pc:spChg chg="add del mod">
          <ac:chgData name="Dickinson, Jim" userId="4cf43750-38c5-4912-b1d9-f1b8213eec4e" providerId="ADAL" clId="{6194BDDE-8A05-46E0-A822-86C8B7042452}" dt="2023-10-17T19:45:39.217" v="11" actId="3680"/>
          <ac:spMkLst>
            <pc:docMk/>
            <pc:sldMk cId="1728478548" sldId="418"/>
            <ac:spMk id="5" creationId="{DFEBECBA-BD00-B887-FBAA-85BEED7CF17D}"/>
          </ac:spMkLst>
        </pc:spChg>
        <pc:graphicFrameChg chg="add mod ord modGraphic">
          <ac:chgData name="Dickinson, Jim" userId="4cf43750-38c5-4912-b1d9-f1b8213eec4e" providerId="ADAL" clId="{6194BDDE-8A05-46E0-A822-86C8B7042452}" dt="2023-10-17T20:09:35.889" v="116" actId="14100"/>
          <ac:graphicFrameMkLst>
            <pc:docMk/>
            <pc:sldMk cId="1728478548" sldId="418"/>
            <ac:graphicFrameMk id="6" creationId="{C8A00981-777D-32B6-3E9A-3864F928C6EB}"/>
          </ac:graphicFrameMkLst>
        </pc:graphicFrameChg>
      </pc:sldChg>
      <pc:sldChg chg="new del">
        <pc:chgData name="Dickinson, Jim" userId="4cf43750-38c5-4912-b1d9-f1b8213eec4e" providerId="ADAL" clId="{6194BDDE-8A05-46E0-A822-86C8B7042452}" dt="2023-10-17T19:42:48.137" v="3" actId="2696"/>
        <pc:sldMkLst>
          <pc:docMk/>
          <pc:sldMk cId="3353117389" sldId="418"/>
        </pc:sldMkLst>
      </pc:sldChg>
      <pc:sldChg chg="addSp delSp modSp add mod ord">
        <pc:chgData name="Dickinson, Jim" userId="4cf43750-38c5-4912-b1d9-f1b8213eec4e" providerId="ADAL" clId="{6194BDDE-8A05-46E0-A822-86C8B7042452}" dt="2023-10-17T20:14:13.879" v="120"/>
        <pc:sldMkLst>
          <pc:docMk/>
          <pc:sldMk cId="68081489" sldId="419"/>
        </pc:sldMkLst>
        <pc:spChg chg="add del mod">
          <ac:chgData name="Dickinson, Jim" userId="4cf43750-38c5-4912-b1d9-f1b8213eec4e" providerId="ADAL" clId="{6194BDDE-8A05-46E0-A822-86C8B7042452}" dt="2023-10-17T19:58:29.875" v="57" actId="3680"/>
          <ac:spMkLst>
            <pc:docMk/>
            <pc:sldMk cId="68081489" sldId="419"/>
            <ac:spMk id="4" creationId="{20563007-6006-2482-3186-38BBAC24837E}"/>
          </ac:spMkLst>
        </pc:spChg>
        <pc:graphicFrameChg chg="add mod ord modGraphic">
          <ac:chgData name="Dickinson, Jim" userId="4cf43750-38c5-4912-b1d9-f1b8213eec4e" providerId="ADAL" clId="{6194BDDE-8A05-46E0-A822-86C8B7042452}" dt="2023-10-17T20:08:00.714" v="115" actId="14100"/>
          <ac:graphicFrameMkLst>
            <pc:docMk/>
            <pc:sldMk cId="68081489" sldId="419"/>
            <ac:graphicFrameMk id="5" creationId="{4BD60330-4AFB-E176-BBF0-CDD9FB16D19B}"/>
          </ac:graphicFrameMkLst>
        </pc:graphicFrameChg>
        <pc:graphicFrameChg chg="del mod modGraphic">
          <ac:chgData name="Dickinson, Jim" userId="4cf43750-38c5-4912-b1d9-f1b8213eec4e" providerId="ADAL" clId="{6194BDDE-8A05-46E0-A822-86C8B7042452}" dt="2023-10-17T19:56:58.778" v="56" actId="478"/>
          <ac:graphicFrameMkLst>
            <pc:docMk/>
            <pc:sldMk cId="68081489" sldId="419"/>
            <ac:graphicFrameMk id="6" creationId="{C8A00981-777D-32B6-3E9A-3864F928C6EB}"/>
          </ac:graphicFrameMkLst>
        </pc:graphicFrameChg>
      </pc:sldChg>
      <pc:sldChg chg="add">
        <pc:chgData name="Dickinson, Jim" userId="4cf43750-38c5-4912-b1d9-f1b8213eec4e" providerId="ADAL" clId="{6194BDDE-8A05-46E0-A822-86C8B7042452}" dt="2023-10-17T20:14:33.480" v="121" actId="2890"/>
        <pc:sldMkLst>
          <pc:docMk/>
          <pc:sldMk cId="2580869726" sldId="420"/>
        </pc:sldMkLst>
      </pc:sldChg>
    </pc:docChg>
  </pc:docChgLst>
  <pc:docChgLst>
    <pc:chgData name="Dickinson, Jim" userId="4cf43750-38c5-4912-b1d9-f1b8213eec4e" providerId="ADAL" clId="{3A1B7A94-66C1-4364-811C-0ECD6D2BF858}"/>
    <pc:docChg chg="custSel addSld modSld sldOrd">
      <pc:chgData name="Dickinson, Jim" userId="4cf43750-38c5-4912-b1d9-f1b8213eec4e" providerId="ADAL" clId="{3A1B7A94-66C1-4364-811C-0ECD6D2BF858}" dt="2022-09-13T15:52:13.007" v="1243"/>
      <pc:docMkLst>
        <pc:docMk/>
      </pc:docMkLst>
      <pc:sldChg chg="modSp">
        <pc:chgData name="Dickinson, Jim" userId="4cf43750-38c5-4912-b1d9-f1b8213eec4e" providerId="ADAL" clId="{3A1B7A94-66C1-4364-811C-0ECD6D2BF858}" dt="2022-09-12T16:27:31.821" v="10" actId="6549"/>
        <pc:sldMkLst>
          <pc:docMk/>
          <pc:sldMk cId="4266100038" sldId="257"/>
        </pc:sldMkLst>
        <pc:spChg chg="mod">
          <ac:chgData name="Dickinson, Jim" userId="4cf43750-38c5-4912-b1d9-f1b8213eec4e" providerId="ADAL" clId="{3A1B7A94-66C1-4364-811C-0ECD6D2BF858}" dt="2022-09-12T16:27:31.821" v="10" actId="6549"/>
          <ac:spMkLst>
            <pc:docMk/>
            <pc:sldMk cId="4266100038" sldId="257"/>
            <ac:spMk id="7" creationId="{5F32378B-4616-4F54-A9BA-88AEBFAC4B48}"/>
          </ac:spMkLst>
        </pc:spChg>
      </pc:sldChg>
      <pc:sldChg chg="modSp modTransition">
        <pc:chgData name="Dickinson, Jim" userId="4cf43750-38c5-4912-b1d9-f1b8213eec4e" providerId="ADAL" clId="{3A1B7A94-66C1-4364-811C-0ECD6D2BF858}" dt="2022-09-13T15:40:10.157" v="1149"/>
        <pc:sldMkLst>
          <pc:docMk/>
          <pc:sldMk cId="3087857917" sldId="405"/>
        </pc:sldMkLst>
        <pc:spChg chg="mod">
          <ac:chgData name="Dickinson, Jim" userId="4cf43750-38c5-4912-b1d9-f1b8213eec4e" providerId="ADAL" clId="{3A1B7A94-66C1-4364-811C-0ECD6D2BF858}" dt="2022-09-12T17:39:57.173" v="611" actId="20577"/>
          <ac:spMkLst>
            <pc:docMk/>
            <pc:sldMk cId="3087857917" sldId="405"/>
            <ac:spMk id="3" creationId="{442CCF37-AFE5-4196-85E9-0D3F0240E113}"/>
          </ac:spMkLst>
        </pc:spChg>
      </pc:sldChg>
      <pc:sldChg chg="ord">
        <pc:chgData name="Dickinson, Jim" userId="4cf43750-38c5-4912-b1d9-f1b8213eec4e" providerId="ADAL" clId="{3A1B7A94-66C1-4364-811C-0ECD6D2BF858}" dt="2022-09-13T15:41:32.414" v="1156"/>
        <pc:sldMkLst>
          <pc:docMk/>
          <pc:sldMk cId="3296107495" sldId="406"/>
        </pc:sldMkLst>
      </pc:sldChg>
      <pc:sldChg chg="modSp modTransition">
        <pc:chgData name="Dickinson, Jim" userId="4cf43750-38c5-4912-b1d9-f1b8213eec4e" providerId="ADAL" clId="{3A1B7A94-66C1-4364-811C-0ECD6D2BF858}" dt="2022-09-13T15:40:04.731" v="1148"/>
        <pc:sldMkLst>
          <pc:docMk/>
          <pc:sldMk cId="763780807" sldId="407"/>
        </pc:sldMkLst>
        <pc:spChg chg="mod">
          <ac:chgData name="Dickinson, Jim" userId="4cf43750-38c5-4912-b1d9-f1b8213eec4e" providerId="ADAL" clId="{3A1B7A94-66C1-4364-811C-0ECD6D2BF858}" dt="2022-09-12T17:37:12.716" v="543" actId="20577"/>
          <ac:spMkLst>
            <pc:docMk/>
            <pc:sldMk cId="763780807" sldId="407"/>
            <ac:spMk id="3" creationId="{442CCF37-AFE5-4196-85E9-0D3F0240E113}"/>
          </ac:spMkLst>
        </pc:spChg>
      </pc:sldChg>
      <pc:sldChg chg="modSp modTransition">
        <pc:chgData name="Dickinson, Jim" userId="4cf43750-38c5-4912-b1d9-f1b8213eec4e" providerId="ADAL" clId="{3A1B7A94-66C1-4364-811C-0ECD6D2BF858}" dt="2022-09-13T15:40:17.405" v="1150"/>
        <pc:sldMkLst>
          <pc:docMk/>
          <pc:sldMk cId="378294543" sldId="409"/>
        </pc:sldMkLst>
        <pc:spChg chg="mod">
          <ac:chgData name="Dickinson, Jim" userId="4cf43750-38c5-4912-b1d9-f1b8213eec4e" providerId="ADAL" clId="{3A1B7A94-66C1-4364-811C-0ECD6D2BF858}" dt="2022-09-12T17:46:29.964" v="705" actId="20577"/>
          <ac:spMkLst>
            <pc:docMk/>
            <pc:sldMk cId="378294543" sldId="409"/>
            <ac:spMk id="3" creationId="{442CCF37-AFE5-4196-85E9-0D3F0240E113}"/>
          </ac:spMkLst>
        </pc:spChg>
      </pc:sldChg>
      <pc:sldChg chg="modSp modTransition">
        <pc:chgData name="Dickinson, Jim" userId="4cf43750-38c5-4912-b1d9-f1b8213eec4e" providerId="ADAL" clId="{3A1B7A94-66C1-4364-811C-0ECD6D2BF858}" dt="2022-09-13T15:40:42.543" v="1152"/>
        <pc:sldMkLst>
          <pc:docMk/>
          <pc:sldMk cId="2072686648" sldId="410"/>
        </pc:sldMkLst>
        <pc:spChg chg="mod">
          <ac:chgData name="Dickinson, Jim" userId="4cf43750-38c5-4912-b1d9-f1b8213eec4e" providerId="ADAL" clId="{3A1B7A94-66C1-4364-811C-0ECD6D2BF858}" dt="2022-09-12T18:06:42.604" v="1147" actId="20577"/>
          <ac:spMkLst>
            <pc:docMk/>
            <pc:sldMk cId="2072686648" sldId="410"/>
            <ac:spMk id="3" creationId="{442CCF37-AFE5-4196-85E9-0D3F0240E113}"/>
          </ac:spMkLst>
        </pc:spChg>
      </pc:sldChg>
      <pc:sldChg chg="modSp add ord">
        <pc:chgData name="Dickinson, Jim" userId="4cf43750-38c5-4912-b1d9-f1b8213eec4e" providerId="ADAL" clId="{3A1B7A94-66C1-4364-811C-0ECD6D2BF858}" dt="2022-09-13T15:52:13.007" v="1243"/>
        <pc:sldMkLst>
          <pc:docMk/>
          <pc:sldMk cId="1763555648" sldId="411"/>
        </pc:sldMkLst>
        <pc:spChg chg="mod">
          <ac:chgData name="Dickinson, Jim" userId="4cf43750-38c5-4912-b1d9-f1b8213eec4e" providerId="ADAL" clId="{3A1B7A94-66C1-4364-811C-0ECD6D2BF858}" dt="2022-09-13T15:52:13.007" v="1243"/>
          <ac:spMkLst>
            <pc:docMk/>
            <pc:sldMk cId="1763555648" sldId="411"/>
            <ac:spMk id="3" creationId="{442CCF37-AFE5-4196-85E9-0D3F0240E113}"/>
          </ac:spMkLst>
        </pc:spChg>
      </pc:sldChg>
      <pc:sldChg chg="modSp ord">
        <pc:chgData name="Dickinson, Jim" userId="4cf43750-38c5-4912-b1d9-f1b8213eec4e" providerId="ADAL" clId="{3A1B7A94-66C1-4364-811C-0ECD6D2BF858}" dt="2022-09-13T15:48:33.774" v="1187" actId="20577"/>
        <pc:sldMkLst>
          <pc:docMk/>
          <pc:sldMk cId="2908714366" sldId="412"/>
        </pc:sldMkLst>
        <pc:spChg chg="mod">
          <ac:chgData name="Dickinson, Jim" userId="4cf43750-38c5-4912-b1d9-f1b8213eec4e" providerId="ADAL" clId="{3A1B7A94-66C1-4364-811C-0ECD6D2BF858}" dt="2022-09-13T15:48:33.774" v="1187" actId="20577"/>
          <ac:spMkLst>
            <pc:docMk/>
            <pc:sldMk cId="2908714366" sldId="412"/>
            <ac:spMk id="2" creationId="{245DC8C7-6DA3-7D35-024B-16FBD9C61EF4}"/>
          </ac:spMkLst>
        </pc:spChg>
      </pc:sldChg>
    </pc:docChg>
  </pc:docChgLst>
  <pc:docChgLst>
    <pc:chgData name="Beckom, Adam" userId="f6c1ac4a-f65b-433b-b767-63c84503e375" providerId="ADAL" clId="{569C9A67-5662-4E12-ABE4-D3EFE1650EED}"/>
    <pc:docChg chg="modSld">
      <pc:chgData name="Beckom, Adam" userId="f6c1ac4a-f65b-433b-b767-63c84503e375" providerId="ADAL" clId="{569C9A67-5662-4E12-ABE4-D3EFE1650EED}" dt="2023-11-08T05:57:13.978" v="14" actId="20577"/>
      <pc:docMkLst>
        <pc:docMk/>
      </pc:docMkLst>
      <pc:sldChg chg="modSp mod">
        <pc:chgData name="Beckom, Adam" userId="f6c1ac4a-f65b-433b-b767-63c84503e375" providerId="ADAL" clId="{569C9A67-5662-4E12-ABE4-D3EFE1650EED}" dt="2023-11-08T05:57:13.978" v="14" actId="20577"/>
        <pc:sldMkLst>
          <pc:docMk/>
          <pc:sldMk cId="3526481016" sldId="422"/>
        </pc:sldMkLst>
        <pc:spChg chg="mod">
          <ac:chgData name="Beckom, Adam" userId="f6c1ac4a-f65b-433b-b767-63c84503e375" providerId="ADAL" clId="{569C9A67-5662-4E12-ABE4-D3EFE1650EED}" dt="2023-11-08T05:57:13.978" v="14" actId="20577"/>
          <ac:spMkLst>
            <pc:docMk/>
            <pc:sldMk cId="3526481016" sldId="422"/>
            <ac:spMk id="3" creationId="{442CCF37-AFE5-4196-85E9-0D3F0240E113}"/>
          </ac:spMkLst>
        </pc:spChg>
      </pc:sldChg>
    </pc:docChg>
  </pc:docChgLst>
  <pc:docChgLst>
    <pc:chgData name="Isbell, Allie" userId="S::isbell@h-gac.com::5d2bd500-9a6c-424b-afb5-b3fabbe1d25b" providerId="AD" clId="Web-{D1E3F57D-5784-40D7-C707-C49074C8F0B2}"/>
    <pc:docChg chg="modSld">
      <pc:chgData name="Isbell, Allie" userId="S::isbell@h-gac.com::5d2bd500-9a6c-424b-afb5-b3fabbe1d25b" providerId="AD" clId="Web-{D1E3F57D-5784-40D7-C707-C49074C8F0B2}" dt="2024-01-16T21:17:29.788" v="19" actId="20577"/>
      <pc:docMkLst>
        <pc:docMk/>
      </pc:docMkLst>
      <pc:sldChg chg="modSp">
        <pc:chgData name="Isbell, Allie" userId="S::isbell@h-gac.com::5d2bd500-9a6c-424b-afb5-b3fabbe1d25b" providerId="AD" clId="Web-{D1E3F57D-5784-40D7-C707-C49074C8F0B2}" dt="2024-01-16T21:17:29.788" v="19" actId="20577"/>
        <pc:sldMkLst>
          <pc:docMk/>
          <pc:sldMk cId="3558271014" sldId="421"/>
        </pc:sldMkLst>
        <pc:spChg chg="mod">
          <ac:chgData name="Isbell, Allie" userId="S::isbell@h-gac.com::5d2bd500-9a6c-424b-afb5-b3fabbe1d25b" providerId="AD" clId="Web-{D1E3F57D-5784-40D7-C707-C49074C8F0B2}" dt="2024-01-16T21:17:29.788" v="19" actId="20577"/>
          <ac:spMkLst>
            <pc:docMk/>
            <pc:sldMk cId="3558271014" sldId="421"/>
            <ac:spMk id="3" creationId="{442CCF37-AFE5-4196-85E9-0D3F0240E11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5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5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r">
              <a:defRPr sz="1200"/>
            </a:lvl1pPr>
          </a:lstStyle>
          <a:p>
            <a:fld id="{B521BA6B-0EDF-4402-A44E-9723A21AFF07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5" rIns="94229" bIns="471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2"/>
          </a:xfrm>
          <a:prstGeom prst="rect">
            <a:avLst/>
          </a:prstGeom>
        </p:spPr>
        <p:txBody>
          <a:bodyPr vert="horz" lIns="94229" tIns="47115" rIns="94229" bIns="471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4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4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r">
              <a:defRPr sz="1200"/>
            </a:lvl1pPr>
          </a:lstStyle>
          <a:p>
            <a:fld id="{60469C3C-7B72-4C57-B5FC-E7E29BD83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06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>
              <a:defRPr/>
            </a:pPr>
            <a:fld id="{2202BE00-9FD5-4B1E-809B-85BA4E091BB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2289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40675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0731ECD-366D-4449-AF44-4449041BDC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9DC440-43F0-4B38-A14C-D0318EDD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D5377-2821-48FB-95B3-E2BDA1CC3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076" y="1615130"/>
            <a:ext cx="12339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37C10-E177-4D0A-8E94-0379E758A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3BA47-A1D7-4B10-9635-E7B83B753087}" type="datetime1">
              <a:rPr lang="en-US" smtClean="0"/>
              <a:t>1/22/2025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84D4D-4C9E-4D63-BC58-ED24FA0D4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6072-5828-4EAD-B142-0C405BA48D6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DF083B-62FE-4834-A9AD-4D8FB01157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795" y="5826211"/>
            <a:ext cx="848250" cy="8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71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2F34C6-D889-4A9B-AD2E-3C74ACB590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E99C3E7-AB41-41B4-8FB3-E228B5D83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373" y="5661179"/>
            <a:ext cx="5280453" cy="557083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56DA8-AB1D-49FC-A6D3-C9EDF8196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373" y="6356350"/>
            <a:ext cx="1005016" cy="50165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Futura Md BT" panose="020B0602020204020303" pitchFamily="34" charset="0"/>
              </a:defRPr>
            </a:lvl1pPr>
          </a:lstStyle>
          <a:p>
            <a:fld id="{C8692582-8F63-43B4-8674-D41BB2DF01E7}" type="datetime1">
              <a:rPr lang="en-US" smtClean="0"/>
              <a:t>1/22/2025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3531CC-0EB2-4919-A949-39BA6995A47E}"/>
              </a:ext>
            </a:extLst>
          </p:cNvPr>
          <p:cNvSpPr/>
          <p:nvPr userDrawn="1"/>
        </p:nvSpPr>
        <p:spPr>
          <a:xfrm>
            <a:off x="0" y="2375458"/>
            <a:ext cx="12192000" cy="1619251"/>
          </a:xfrm>
          <a:prstGeom prst="rect">
            <a:avLst/>
          </a:prstGeom>
          <a:solidFill>
            <a:srgbClr val="25B5A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7D4BD-32FF-44EE-912C-C8010AC39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76525"/>
            <a:ext cx="12192000" cy="959194"/>
          </a:xfrm>
        </p:spPr>
        <p:txBody>
          <a:bodyPr anchor="b"/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2F043CB-B59B-4AB0-BB1B-E6AEC63EE5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795" y="5826211"/>
            <a:ext cx="848250" cy="84825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D469E33-233C-4488-AC4A-D5F63EA0D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44074" y="6346825"/>
            <a:ext cx="1203765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Futura Md BT" panose="020B0602020204020303" pitchFamily="34" charset="0"/>
              </a:defRPr>
            </a:lvl1pPr>
          </a:lstStyle>
          <a:p>
            <a:fld id="{2DB66072-5828-4EAD-B142-0C405BA48D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3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1CECFF-CCBE-42A3-A741-66F0849458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071E1A-2272-4999-BAF0-6E9764780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654" y="-1"/>
            <a:ext cx="11788345" cy="1228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317D6-EF9C-4877-A962-8E25DB010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49727" y="161513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F4D2F-CED4-4213-ADBB-FB6DCD52A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1849" y="6353175"/>
            <a:ext cx="2743200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Futura Md BT" panose="020B0602020204020303" pitchFamily="34" charset="0"/>
              </a:defRPr>
            </a:lvl1pPr>
          </a:lstStyle>
          <a:p>
            <a:fld id="{CF57EA43-B77B-4312-BD11-F9EEEB844F33}" type="datetime1">
              <a:rPr lang="en-US" smtClean="0"/>
              <a:t>1/22/2025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E9675-5394-4D59-A39E-941745D4C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44074" y="6346825"/>
            <a:ext cx="1203765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Futura Md BT" panose="020B0602020204020303" pitchFamily="34" charset="0"/>
              </a:defRPr>
            </a:lvl1pPr>
          </a:lstStyle>
          <a:p>
            <a:fld id="{2DB66072-5828-4EAD-B142-0C405BA48D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BA6E9A-4C0D-406F-B5CC-33FAA3649DF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795" y="5826211"/>
            <a:ext cx="848250" cy="8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8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Futura Md BT" panose="020B06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B5AF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utura Md BT" panose="020B06020202040203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B5A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utura Md BT" panose="020B06020202040203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B5AF"/>
        </a:buClr>
        <a:buSzPct val="80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Futura Md BT" panose="020B06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Md BT" panose="020B06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Md BT" panose="020B06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F4F179-204D-4AEF-B02F-E91C5E430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88151"/>
            <a:ext cx="12192000" cy="2024292"/>
          </a:xfrm>
        </p:spPr>
        <p:txBody>
          <a:bodyPr>
            <a:normAutofit fontScale="90000"/>
          </a:bodyPr>
          <a:lstStyle/>
          <a:p>
            <a:br>
              <a:rPr lang="en-US" sz="4800"/>
            </a:br>
            <a:br>
              <a:rPr lang="en-US" sz="4800"/>
            </a:br>
            <a:br>
              <a:rPr lang="en-US" sz="4800"/>
            </a:br>
            <a:br>
              <a:rPr lang="en-US" sz="4800"/>
            </a:br>
            <a:br>
              <a:rPr lang="en-US" sz="4800"/>
            </a:br>
            <a:br>
              <a:rPr lang="en-US" sz="4800"/>
            </a:br>
            <a:br>
              <a:rPr lang="en-US" sz="4800"/>
            </a:br>
            <a:br>
              <a:rPr lang="en-US" sz="4800"/>
            </a:br>
            <a:br>
              <a:rPr lang="en-US" sz="4800"/>
            </a:br>
            <a:br>
              <a:rPr lang="en-US" sz="4800"/>
            </a:br>
            <a:endParaRPr lang="en-US" sz="480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F32378B-4616-4F54-A9BA-88AEBFAC4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312" y="5360277"/>
            <a:ext cx="4366801" cy="11204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>
                <a:latin typeface="Futura Md BT"/>
              </a:rPr>
              <a:t>Transportation Policy Council </a:t>
            </a:r>
            <a:endParaRPr lang="en-US" sz="1800" dirty="0"/>
          </a:p>
          <a:p>
            <a:r>
              <a:rPr lang="en-US" sz="1800" dirty="0">
                <a:latin typeface="Futura Md BT"/>
              </a:rPr>
              <a:t>January 24, 2025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>
              <a:latin typeface="Futura Md BT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B9EB40EA-8C4D-439E-A557-6CE269632E93}"/>
              </a:ext>
            </a:extLst>
          </p:cNvPr>
          <p:cNvSpPr txBox="1">
            <a:spLocks/>
          </p:cNvSpPr>
          <p:nvPr/>
        </p:nvSpPr>
        <p:spPr>
          <a:xfrm>
            <a:off x="181583" y="2393004"/>
            <a:ext cx="11841804" cy="1588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>
                <a:latin typeface="Futura Md BT"/>
              </a:rPr>
              <a:t>Item 13. Future Amendments to 2025-2028 TIP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7C2BAA-12D1-4667-369D-1D5C2EAAEF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B66072-5828-4EAD-B142-0C405BA48D6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00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43ABC-74DE-4600-AC3F-7C6607ED1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utura Md BT"/>
              </a:rPr>
              <a:t>Future </a:t>
            </a:r>
            <a:r>
              <a:rPr lang="en-US" dirty="0">
                <a:latin typeface="Futura Md BT"/>
              </a:rPr>
              <a:t>2025-2028 TIP Amendments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CCF37-AFE5-4196-85E9-0D3F0240E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71" y="1225227"/>
            <a:ext cx="12052927" cy="56095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 lvl="0"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Futura Md BT"/>
              </a:rPr>
              <a:t>Program TxDOT Houston District’s SH 99 direct connectors </a:t>
            </a:r>
            <a:r>
              <a:rPr lang="en-US" sz="3200">
                <a:solidFill>
                  <a:srgbClr val="000000"/>
                </a:solidFill>
                <a:latin typeface="Futura Md BT"/>
              </a:rPr>
              <a:t>construction at </a:t>
            </a:r>
            <a:r>
              <a:rPr lang="en-US" sz="3200" dirty="0">
                <a:solidFill>
                  <a:srgbClr val="000000"/>
                </a:solidFill>
                <a:latin typeface="Futura Md BT"/>
              </a:rPr>
              <a:t>IH 45 North (MPO ID 15591) with $47.4 of State Toll funding in FY </a:t>
            </a:r>
            <a:r>
              <a:rPr lang="en-US" sz="3200">
                <a:solidFill>
                  <a:srgbClr val="000000"/>
                </a:solidFill>
                <a:latin typeface="Futura Md BT"/>
              </a:rPr>
              <a:t>2027 at </a:t>
            </a:r>
            <a:r>
              <a:rPr lang="en-US" sz="3200" dirty="0">
                <a:solidFill>
                  <a:srgbClr val="000000"/>
                </a:solidFill>
                <a:latin typeface="Futura Md BT"/>
              </a:rPr>
              <a:t>TxDOT’s request.</a:t>
            </a:r>
          </a:p>
          <a:p>
            <a:pPr marL="0" indent="0">
              <a:buNone/>
            </a:pPr>
            <a:r>
              <a:rPr lang="en-US" sz="3200" dirty="0">
                <a:latin typeface="Futura Md BT"/>
              </a:rPr>
              <a:t> </a:t>
            </a:r>
          </a:p>
          <a:p>
            <a:endParaRPr lang="en-US" sz="2400" dirty="0">
              <a:latin typeface="Futura Md BT"/>
            </a:endParaRPr>
          </a:p>
          <a:p>
            <a:pPr fontAlgn="base">
              <a:spcBef>
                <a:spcPts val="0"/>
              </a:spcBef>
              <a:spcAft>
                <a:spcPts val="2400"/>
              </a:spcAft>
            </a:pPr>
            <a:endParaRPr lang="en-US" sz="2400" b="0" i="0" dirty="0">
              <a:solidFill>
                <a:srgbClr val="000000"/>
              </a:solidFill>
              <a:effectLst/>
              <a:latin typeface="Futura Md BT" panose="020B0602020204020303" pitchFamily="34" charset="0"/>
            </a:endParaRPr>
          </a:p>
          <a:p>
            <a:pPr marL="0" indent="0" fontAlgn="base">
              <a:buNone/>
            </a:pPr>
            <a:endParaRPr lang="en-US" sz="2400" b="0" i="0" dirty="0">
              <a:solidFill>
                <a:srgbClr val="000000"/>
              </a:solidFill>
              <a:effectLst/>
            </a:endParaRPr>
          </a:p>
          <a:p>
            <a:pPr fontAlgn="base"/>
            <a:endParaRPr lang="en-US" b="0" i="0" dirty="0">
              <a:solidFill>
                <a:srgbClr val="000000"/>
              </a:solidFill>
              <a:effectLst/>
            </a:endParaRPr>
          </a:p>
          <a:p>
            <a:pPr fontAlgn="base"/>
            <a:endParaRPr lang="en-US" dirty="0">
              <a:cs typeface="Arial" panose="020B0604020202020204" pitchFamily="34" charset="0"/>
            </a:endParaRPr>
          </a:p>
          <a:p>
            <a:pPr fontAlgn="base"/>
            <a:endParaRPr lang="en-US" dirty="0">
              <a:cs typeface="Arial" panose="020B0604020202020204" pitchFamily="34" charset="0"/>
            </a:endParaRPr>
          </a:p>
          <a:p>
            <a:pPr fontAlgn="base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>
              <a:buChar char="v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69E0D-673F-2BF7-2F40-FB87D7A28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6072-5828-4EAD-B142-0C405BA48D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61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43ABC-74DE-4600-AC3F-7C6607ED1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654" y="-1"/>
            <a:ext cx="11693271" cy="1140904"/>
          </a:xfrm>
        </p:spPr>
        <p:txBody>
          <a:bodyPr/>
          <a:lstStyle/>
          <a:p>
            <a:r>
              <a:rPr lang="en-US" dirty="0"/>
              <a:t>Action Requested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CCF37-AFE5-4196-85E9-0D3F0240E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793" y="1299445"/>
            <a:ext cx="11447225" cy="505255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har char="ü"/>
            </a:pPr>
            <a:endParaRPr lang="en-US" dirty="0">
              <a:latin typeface="Futura Md BT"/>
            </a:endParaRPr>
          </a:p>
          <a:p>
            <a:r>
              <a:rPr lang="en-US" sz="3600" dirty="0"/>
              <a:t>Review and discussion only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860CC-1022-139B-17FA-0A090FFE2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6072-5828-4EAD-B142-0C405BA48D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46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gacmpo-slide-template-2017.potx" id="{6957FB30-8789-4637-8884-C27227810CC3}" vid="{9D878D2C-657F-4C7C-8249-B820C953F9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A845C68BAFC54B9E8187B2D0AF4E41" ma:contentTypeVersion="12" ma:contentTypeDescription="Create a new document." ma:contentTypeScope="" ma:versionID="e74fc57a6403fdd808f5d0c7e549ed93">
  <xsd:schema xmlns:xsd="http://www.w3.org/2001/XMLSchema" xmlns:xs="http://www.w3.org/2001/XMLSchema" xmlns:p="http://schemas.microsoft.com/office/2006/metadata/properties" xmlns:ns2="5f461c78-32f1-47b5-a124-a47e2a87b4a6" xmlns:ns3="e3964c94-1cec-4b5c-96a8-005392ea8f45" targetNamespace="http://schemas.microsoft.com/office/2006/metadata/properties" ma:root="true" ma:fieldsID="0b5b700b14b20c1fa815bdb85b540c58" ns2:_="" ns3:_="">
    <xsd:import namespace="5f461c78-32f1-47b5-a124-a47e2a87b4a6"/>
    <xsd:import namespace="e3964c94-1cec-4b5c-96a8-005392ea8f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61c78-32f1-47b5-a124-a47e2a87b4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a090e69-68ed-4240-a6f3-2772c3616f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964c94-1cec-4b5c-96a8-005392ea8f4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5084c4d-023a-4c52-a327-b023797e84ad}" ma:internalName="TaxCatchAll" ma:showField="CatchAllData" ma:web="e3964c94-1cec-4b5c-96a8-005392ea8f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964c94-1cec-4b5c-96a8-005392ea8f45" xsi:nil="true"/>
    <lcf76f155ced4ddcb4097134ff3c332f xmlns="5f461c78-32f1-47b5-a124-a47e2a87b4a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8D8DAA-E56F-4E5B-84A8-B60267D6D7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DC5989-58C8-486E-9F88-BCF044E94D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461c78-32f1-47b5-a124-a47e2a87b4a6"/>
    <ds:schemaRef ds:uri="e3964c94-1cec-4b5c-96a8-005392ea8f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037B02-1916-45E0-AEA3-2A8802D9E955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e3964c94-1cec-4b5c-96a8-005392ea8f45"/>
    <ds:schemaRef ds:uri="http://purl.org/dc/dcmitype/"/>
    <ds:schemaRef ds:uri="http://schemas.microsoft.com/office/2006/metadata/properties"/>
    <ds:schemaRef ds:uri="http://schemas.microsoft.com/office/infopath/2007/PartnerControls"/>
    <ds:schemaRef ds:uri="5f461c78-32f1-47b5-a124-a47e2a87b4a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72</Words>
  <Application>Microsoft Office PowerPoint</Application>
  <PresentationFormat>Widescreen</PresentationFormat>
  <Paragraphs>43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Courier New</vt:lpstr>
      <vt:lpstr>Futura Md BT</vt:lpstr>
      <vt:lpstr>Wingdings</vt:lpstr>
      <vt:lpstr>Office Theme</vt:lpstr>
      <vt:lpstr>          </vt:lpstr>
      <vt:lpstr>Future 2025-2028 TIP Amendments</vt:lpstr>
      <vt:lpstr>Action Requested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Beckom, Adam</dc:creator>
  <cp:lastModifiedBy>Dickinson, Jim</cp:lastModifiedBy>
  <cp:revision>2</cp:revision>
  <cp:lastPrinted>2021-02-12T17:33:52Z</cp:lastPrinted>
  <dcterms:created xsi:type="dcterms:W3CDTF">2020-02-25T16:57:59Z</dcterms:created>
  <dcterms:modified xsi:type="dcterms:W3CDTF">2025-01-22T22:44:34Z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0x01010034A845C68BAFC54B9E8187B2D0AF4E41</vt:lpwstr>
  </property>
  <property fmtid="{D5CDD505-2E9C-101B-9397-08002B2CF9AE}" pid="3" name="_dlc_DocIdItemGuid">
    <vt:lpwstr>aa6ddb48-1285-48cc-988f-b60d05a5bace</vt:lpwstr>
  </property>
  <property fmtid="{D5CDD505-2E9C-101B-9397-08002B2CF9AE}" pid="4" name="MediaServiceImageTags">
    <vt:lpwstr/>
  </property>
</Properties>
</file>