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sldIdLst>
    <p:sldId id="273" r:id="rId2"/>
    <p:sldId id="283" r:id="rId3"/>
    <p:sldId id="285" r:id="rId4"/>
    <p:sldId id="28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176"/>
    <a:srgbClr val="286D9F"/>
    <a:srgbClr val="346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697-9D75-4DE8-8C28-1296A6CF43C1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 advClick="0" advTm="16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2236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34397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6077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983006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787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4015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8799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>
        <p:random/>
      </p:transition>
    </mc:Choice>
    <mc:Fallback xmlns="">
      <p:transition spd="slow" advClick="0" advTm="1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5686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 advClick="0" advTm="1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4219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765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9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 advClick="0" advTm="1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 advClick="0" advTm="1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75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smtClean="0"/>
              <a:t>10/10/2019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 advClick="0" advTm="1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0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 advClick="0" advTm="16000">
        <p:random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369" y="3468563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500" b="1" dirty="0">
                <a:solidFill>
                  <a:srgbClr val="2A5176"/>
                </a:solidFill>
              </a:rPr>
              <a:t>Harris County CSD </a:t>
            </a:r>
            <a:br>
              <a:rPr lang="en-US" sz="3500" b="1" dirty="0">
                <a:solidFill>
                  <a:srgbClr val="2A5176"/>
                </a:solidFill>
              </a:rPr>
            </a:br>
            <a:r>
              <a:rPr lang="en-US" sz="3500" b="1" dirty="0">
                <a:solidFill>
                  <a:srgbClr val="2A5176"/>
                </a:solidFill>
              </a:rPr>
              <a:t>Office of Transit Services</a:t>
            </a:r>
            <a:br>
              <a:rPr lang="en-US" sz="3500" b="1" dirty="0">
                <a:solidFill>
                  <a:srgbClr val="2A5176"/>
                </a:solidFill>
              </a:rPr>
            </a:br>
            <a:r>
              <a:rPr lang="en-US" sz="3500" b="1" dirty="0">
                <a:solidFill>
                  <a:srgbClr val="2A5176"/>
                </a:solidFill>
              </a:rPr>
              <a:t>Disaster Recovery Harvey - Routes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9" y="1095173"/>
            <a:ext cx="2765125" cy="17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 advClick="0" advTm="16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0" y="284176"/>
            <a:ext cx="11895513" cy="1508760"/>
          </a:xfrm>
        </p:spPr>
        <p:txBody>
          <a:bodyPr/>
          <a:lstStyle/>
          <a:p>
            <a:r>
              <a:rPr lang="en-US" dirty="0">
                <a:solidFill>
                  <a:srgbClr val="286D9F"/>
                </a:solidFill>
              </a:rPr>
              <a:t>Harris County Transit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1976" y="1163782"/>
            <a:ext cx="9497289" cy="4638502"/>
          </a:xfrm>
        </p:spPr>
        <p:txBody>
          <a:bodyPr>
            <a:normAutofit/>
          </a:bodyPr>
          <a:lstStyle/>
          <a:p>
            <a:r>
              <a:rPr lang="en-US" sz="2200" b="1" dirty="0"/>
              <a:t>Harris County Transit (HCT) applied for Disaster Recovery - Harvey funding in November 2018</a:t>
            </a:r>
          </a:p>
          <a:p>
            <a:r>
              <a:rPr lang="en-US" sz="2200" b="1" dirty="0"/>
              <a:t>Expected to be awarded 3.8 million in December 2019 (Award date vs. HC-court date) </a:t>
            </a:r>
          </a:p>
          <a:p>
            <a:r>
              <a:rPr lang="en-US" sz="2200" b="1" dirty="0"/>
              <a:t> HCT Fixed-Route service will target Harvey affected households</a:t>
            </a:r>
          </a:p>
          <a:p>
            <a:pPr marL="0" indent="0">
              <a:buNone/>
            </a:pPr>
            <a:endParaRPr lang="en-US" sz="2200" b="1" dirty="0"/>
          </a:p>
          <a:p>
            <a:r>
              <a:rPr lang="en-US" sz="2200" b="1" u="sng" dirty="0"/>
              <a:t>Coordinated 4 public meetings</a:t>
            </a:r>
          </a:p>
          <a:p>
            <a:pPr lvl="1"/>
            <a:r>
              <a:rPr lang="en-US" sz="2200" b="1" dirty="0"/>
              <a:t>(1) Leon Grayson Community Center (Precinct 2)</a:t>
            </a:r>
          </a:p>
          <a:p>
            <a:pPr lvl="1"/>
            <a:r>
              <a:rPr lang="en-US" sz="2200" b="1" dirty="0"/>
              <a:t>(1) </a:t>
            </a:r>
            <a:r>
              <a:rPr lang="en-US" sz="2200" b="1" dirty="0" err="1"/>
              <a:t>Flukinger</a:t>
            </a:r>
            <a:r>
              <a:rPr lang="en-US" sz="2200" b="1" dirty="0"/>
              <a:t> Community Center (Precinct 2)</a:t>
            </a:r>
          </a:p>
          <a:p>
            <a:pPr lvl="1"/>
            <a:r>
              <a:rPr lang="en-US" sz="2200" b="1" dirty="0"/>
              <a:t>(2) San Jacinto College – North (Precinct 1) </a:t>
            </a:r>
          </a:p>
          <a:p>
            <a:endParaRPr lang="en-US" sz="2200" b="1" dirty="0"/>
          </a:p>
          <a:p>
            <a:endParaRPr lang="en-US" sz="2500" b="1" dirty="0"/>
          </a:p>
        </p:txBody>
      </p:sp>
      <p:pic>
        <p:nvPicPr>
          <p:cNvPr id="4" name="Picture 3" descr="Bus_-removebg-preview (1)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253371"/>
            <a:ext cx="5419955" cy="406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>
        <p:random/>
      </p:transition>
    </mc:Choice>
    <mc:Fallback xmlns="">
      <p:transition spd="slow" advClick="0" advTm="16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0" y="284176"/>
            <a:ext cx="11895513" cy="1508760"/>
          </a:xfrm>
        </p:spPr>
        <p:txBody>
          <a:bodyPr/>
          <a:lstStyle/>
          <a:p>
            <a:r>
              <a:rPr lang="en-US" dirty="0">
                <a:solidFill>
                  <a:srgbClr val="2A5176"/>
                </a:solidFill>
              </a:rPr>
              <a:t>Harris County Transit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38597" y="1271847"/>
            <a:ext cx="6475614" cy="4638502"/>
          </a:xfrm>
        </p:spPr>
        <p:txBody>
          <a:bodyPr>
            <a:normAutofit fontScale="92500" lnSpcReduction="20000"/>
          </a:bodyPr>
          <a:lstStyle/>
          <a:p>
            <a:r>
              <a:rPr lang="en-US" sz="2500" b="1" u="sng" dirty="0"/>
              <a:t>Introducing 5 New Routes:</a:t>
            </a:r>
          </a:p>
          <a:p>
            <a:pPr lvl="1"/>
            <a:r>
              <a:rPr lang="en-US" sz="2500" b="1" dirty="0"/>
              <a:t>Highlands/Crosby route 6</a:t>
            </a:r>
          </a:p>
          <a:p>
            <a:pPr lvl="1"/>
            <a:r>
              <a:rPr lang="en-US" sz="2500" b="1" dirty="0"/>
              <a:t>Baytown Sheldon / Shuttle 11</a:t>
            </a:r>
          </a:p>
          <a:p>
            <a:pPr lvl="1"/>
            <a:r>
              <a:rPr lang="en-US" sz="2500" b="1" dirty="0"/>
              <a:t>Channelview route 12</a:t>
            </a:r>
          </a:p>
          <a:p>
            <a:pPr lvl="1"/>
            <a:r>
              <a:rPr lang="en-US" sz="2500" b="1" dirty="0"/>
              <a:t>Cloverleaf route 13</a:t>
            </a:r>
          </a:p>
          <a:p>
            <a:pPr lvl="1"/>
            <a:r>
              <a:rPr lang="en-US" sz="2500" b="1" dirty="0"/>
              <a:t>Sheldon West route 14 </a:t>
            </a:r>
          </a:p>
          <a:p>
            <a:pPr lvl="1"/>
            <a:endParaRPr lang="en-US" sz="2500" b="1" dirty="0"/>
          </a:p>
          <a:p>
            <a:r>
              <a:rPr lang="en-US" sz="2500" b="1" u="sng" dirty="0"/>
              <a:t>Connection to Houston METRO</a:t>
            </a:r>
          </a:p>
          <a:p>
            <a:pPr lvl="1"/>
            <a:r>
              <a:rPr lang="en-US" sz="2300" b="1" dirty="0"/>
              <a:t>Mesa Transit Center</a:t>
            </a:r>
          </a:p>
          <a:p>
            <a:pPr lvl="1"/>
            <a:r>
              <a:rPr lang="en-US" sz="2300" b="1" dirty="0" err="1"/>
              <a:t>Woodforest</a:t>
            </a:r>
            <a:r>
              <a:rPr lang="en-US" sz="2300" b="1" dirty="0"/>
              <a:t> / Uvalde</a:t>
            </a:r>
          </a:p>
          <a:p>
            <a:pPr lvl="1"/>
            <a:r>
              <a:rPr lang="en-US" sz="2300" b="1" dirty="0"/>
              <a:t>I-10 East / Uvalde</a:t>
            </a:r>
          </a:p>
          <a:p>
            <a:pPr marL="228600" lvl="1" indent="0">
              <a:buNone/>
            </a:pPr>
            <a:endParaRPr lang="en-US" sz="2300" b="1" dirty="0"/>
          </a:p>
          <a:p>
            <a:pPr marL="228600" lvl="1" indent="0">
              <a:buNone/>
            </a:pPr>
            <a:endParaRPr lang="en-US" sz="2500" b="1" dirty="0"/>
          </a:p>
          <a:p>
            <a:endParaRPr lang="en-US" sz="2500" b="1" dirty="0"/>
          </a:p>
          <a:p>
            <a:endParaRPr lang="en-US" sz="2500" b="1" dirty="0"/>
          </a:p>
        </p:txBody>
      </p:sp>
      <p:pic>
        <p:nvPicPr>
          <p:cNvPr id="5" name="Picture 4" descr="Bus_-removebg-preview (1)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253371"/>
            <a:ext cx="5419955" cy="406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>
        <p:random/>
      </p:transition>
    </mc:Choice>
    <mc:Fallback xmlns="">
      <p:transition spd="slow" advClick="0" advTm="16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93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>
        <p:random/>
      </p:transition>
    </mc:Choice>
    <mc:Fallback xmlns="">
      <p:transition spd="slow" advClick="0" advTm="16000">
        <p:random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BCD51D9F17D54E80CAC9F2B1ACF055" ma:contentTypeVersion="1" ma:contentTypeDescription="Create a new document." ma:contentTypeScope="" ma:versionID="291048bb15e69cc16a96e7d302624ce4">
  <xsd:schema xmlns:xsd="http://www.w3.org/2001/XMLSchema" xmlns:xs="http://www.w3.org/2001/XMLSchema" xmlns:p="http://schemas.microsoft.com/office/2006/metadata/properties" xmlns:ns2="4330f931-10a5-416c-823c-3006a63f53e6" targetNamespace="http://schemas.microsoft.com/office/2006/metadata/properties" ma:root="true" ma:fieldsID="acb8c3c6fca0679b6025f24cd4a5b2d6" ns2:_="">
    <xsd:import namespace="4330f931-10a5-416c-823c-3006a63f53e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0f931-10a5-416c-823c-3006a63f53e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330f931-10a5-416c-823c-3006a63f53e6">YSVYXERJEEH6-1927447213-1279</_dlc_DocId>
    <_dlc_DocIdUrl xmlns="4330f931-10a5-416c-823c-3006a63f53e6">
      <Url>http://tr.hgac.net/admin/_layouts/15/DocIdRedir.aspx?ID=YSVYXERJEEH6-1927447213-1279</Url>
      <Description>YSVYXERJEEH6-1927447213-1279</Description>
    </_dlc_DocIdUrl>
  </documentManagement>
</p:properties>
</file>

<file path=customXml/itemProps1.xml><?xml version="1.0" encoding="utf-8"?>
<ds:datastoreItem xmlns:ds="http://schemas.openxmlformats.org/officeDocument/2006/customXml" ds:itemID="{C06AA8AC-5F6C-4252-8D0D-AE8508466D30}"/>
</file>

<file path=customXml/itemProps2.xml><?xml version="1.0" encoding="utf-8"?>
<ds:datastoreItem xmlns:ds="http://schemas.openxmlformats.org/officeDocument/2006/customXml" ds:itemID="{DE2C276A-C0B2-462E-A830-3D78E6C8648C}"/>
</file>

<file path=customXml/itemProps3.xml><?xml version="1.0" encoding="utf-8"?>
<ds:datastoreItem xmlns:ds="http://schemas.openxmlformats.org/officeDocument/2006/customXml" ds:itemID="{5E932C16-78AA-49FE-9F05-38381615B091}"/>
</file>

<file path=customXml/itemProps4.xml><?xml version="1.0" encoding="utf-8"?>
<ds:datastoreItem xmlns:ds="http://schemas.openxmlformats.org/officeDocument/2006/customXml" ds:itemID="{7864C861-717D-41E0-8AF8-A40A38AC58EC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1281</TotalTime>
  <Words>127</Words>
  <Application>Microsoft Office PowerPoint</Application>
  <PresentationFormat>Widescreen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Facet</vt:lpstr>
      <vt:lpstr>Harris County CSD  Office of Transit Services Disaster Recovery Harvey - Routes</vt:lpstr>
      <vt:lpstr>Harris County Transit </vt:lpstr>
      <vt:lpstr>Harris County Transit </vt:lpstr>
      <vt:lpstr>PowerPoint Presentation</vt:lpstr>
    </vt:vector>
  </TitlesOfParts>
  <Company>Harris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</dc:title>
  <dc:creator>Nunez, Stephanie (CSD)</dc:creator>
  <cp:lastModifiedBy>Stephanie</cp:lastModifiedBy>
  <cp:revision>75</cp:revision>
  <dcterms:created xsi:type="dcterms:W3CDTF">2016-09-14T15:41:56Z</dcterms:created>
  <dcterms:modified xsi:type="dcterms:W3CDTF">2019-10-10T13:03:03Z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a95e9a05-2acc-4007-9459-027a4db2f4df</vt:lpwstr>
  </property>
  <property fmtid="{D5CDD505-2E9C-101B-9397-08002B2CF9AE}" pid="3" name="ContentTypeId">
    <vt:lpwstr>0x01010037BCD51D9F17D54E80CAC9F2B1ACF055</vt:lpwstr>
  </property>
</Properties>
</file>